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
      <p:font typeface="Roboto Light"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750">
          <p15:clr>
            <a:srgbClr val="9AA0A6"/>
          </p15:clr>
        </p15:guide>
        <p15:guide id="2" orient="horz" pos="1020">
          <p15:clr>
            <a:srgbClr val="9AA0A6"/>
          </p15:clr>
        </p15:guide>
        <p15:guide id="3" orient="horz" pos="1279">
          <p15:clr>
            <a:srgbClr val="9AA0A6"/>
          </p15:clr>
        </p15:guide>
        <p15:guide id="4" orient="horz" pos="177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pos="2750"/>
        <p:guide orient="horz" pos="1020"/>
        <p:guide orient="horz" pos="1279"/>
        <p:guide orient="horz" pos="17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e499df186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e499df186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e499df186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e499df186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e499df186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e499df186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e499df186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e499df18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e499df186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e499df18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499df186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e499df18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e499df18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e499df18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e499df186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e499df18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9be0b8d2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9be0b8d2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c5706c47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c5706c47e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e499df18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e499df18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3bca0d64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3bca0d6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f19c1953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f19c1953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c5706c47e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c5706c47e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e4bbc3a2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e4bbc3a2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e499df186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e499df18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e499df186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e499df18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883700" y="1614175"/>
            <a:ext cx="3948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883700" y="3703725"/>
            <a:ext cx="3948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a:off x="0" y="0"/>
            <a:ext cx="4572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p:nvPr/>
        </p:nvSpPr>
        <p:spPr>
          <a:xfrm>
            <a:off x="1254900" y="2344050"/>
            <a:ext cx="2062200" cy="45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D9D9D9"/>
                </a:solidFill>
                <a:latin typeface="Montserrat"/>
                <a:ea typeface="Montserrat"/>
                <a:cs typeface="Montserrat"/>
                <a:sym typeface="Montserrat"/>
              </a:rPr>
              <a:t>Add a picture here</a:t>
            </a:r>
            <a:endParaRPr>
              <a:solidFill>
                <a:srgbClr val="D9D9D9"/>
              </a:solidFill>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6078700" y="1328425"/>
            <a:ext cx="1558637" cy="285750"/>
          </a:xfrm>
          <a:prstGeom prst="rect">
            <a:avLst/>
          </a:prstGeom>
          <a:noFill/>
          <a:ln>
            <a:noFill/>
          </a:ln>
        </p:spPr>
      </p:pic>
      <p:sp>
        <p:nvSpPr>
          <p:cNvPr id="16" name="Google Shape;16;p2"/>
          <p:cNvSpPr/>
          <p:nvPr/>
        </p:nvSpPr>
        <p:spPr>
          <a:xfrm>
            <a:off x="8235275" y="4600400"/>
            <a:ext cx="908700" cy="543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1"/>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
        <p:nvSpPr>
          <p:cNvPr id="86" name="Google Shape;86;p11"/>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2"/>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
        <p:nvSpPr>
          <p:cNvPr id="90" name="Google Shape;90;p12"/>
          <p:cNvSpPr txBox="1">
            <a:spLocks noGrp="1"/>
          </p:cNvSpPr>
          <p:nvPr>
            <p:ph type="body" idx="1"/>
          </p:nvPr>
        </p:nvSpPr>
        <p:spPr>
          <a:xfrm>
            <a:off x="1261000" y="1798325"/>
            <a:ext cx="2678400" cy="449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04800">
              <a:spcBef>
                <a:spcPts val="160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91" name="Google Shape;91;p12"/>
          <p:cNvSpPr txBox="1">
            <a:spLocks noGrp="1"/>
          </p:cNvSpPr>
          <p:nvPr>
            <p:ph type="body" idx="2"/>
          </p:nvPr>
        </p:nvSpPr>
        <p:spPr>
          <a:xfrm>
            <a:off x="1261000" y="3235700"/>
            <a:ext cx="2678400" cy="449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92" name="Google Shape;92;p12"/>
          <p:cNvSpPr txBox="1">
            <a:spLocks noGrp="1"/>
          </p:cNvSpPr>
          <p:nvPr>
            <p:ph type="body" idx="3"/>
          </p:nvPr>
        </p:nvSpPr>
        <p:spPr>
          <a:xfrm>
            <a:off x="564975" y="2341625"/>
            <a:ext cx="7857900" cy="59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0"/>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93" name="Google Shape;93;p12"/>
          <p:cNvSpPr txBox="1">
            <a:spLocks noGrp="1"/>
          </p:cNvSpPr>
          <p:nvPr>
            <p:ph type="body" idx="4"/>
          </p:nvPr>
        </p:nvSpPr>
        <p:spPr>
          <a:xfrm>
            <a:off x="564975" y="3779075"/>
            <a:ext cx="7857900" cy="59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0"/>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p:cSld name="TITLE_ONLY_1">
    <p:spTree>
      <p:nvGrpSpPr>
        <p:cNvPr id="1" name="Shape 17"/>
        <p:cNvGrpSpPr/>
        <p:nvPr/>
      </p:nvGrpSpPr>
      <p:grpSpPr>
        <a:xfrm>
          <a:off x="0" y="0"/>
          <a:ext cx="0" cy="0"/>
          <a:chOff x="0" y="0"/>
          <a:chExt cx="0" cy="0"/>
        </a:xfrm>
      </p:grpSpPr>
      <p:sp>
        <p:nvSpPr>
          <p:cNvPr id="18" name="Google Shape;18;p3"/>
          <p:cNvSpPr/>
          <p:nvPr/>
        </p:nvSpPr>
        <p:spPr>
          <a:xfrm>
            <a:off x="0" y="0"/>
            <a:ext cx="9144000" cy="25719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311700" y="2571900"/>
            <a:ext cx="8520600" cy="21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4807508" y="4663217"/>
            <a:ext cx="548700" cy="393600"/>
          </a:xfrm>
          <a:prstGeom prst="rect">
            <a:avLst/>
          </a:prstGeom>
        </p:spPr>
        <p:txBody>
          <a:bodyPr spcFirstLastPara="1" wrap="square" lIns="91425" tIns="91425" rIns="91425" bIns="91425" anchor="ctr" anchorCtr="0">
            <a:noAutofit/>
          </a:bodyPr>
          <a:lstStyle>
            <a:lvl1pPr lvl="0" algn="l">
              <a:buNone/>
              <a:defRPr sz="900">
                <a:latin typeface="Roboto Light"/>
                <a:ea typeface="Roboto Light"/>
                <a:cs typeface="Roboto Light"/>
                <a:sym typeface="Roboto Light"/>
              </a:defRPr>
            </a:lvl1pPr>
            <a:lvl2pPr lvl="1" algn="l">
              <a:buNone/>
              <a:defRPr sz="900">
                <a:latin typeface="Roboto Light"/>
                <a:ea typeface="Roboto Light"/>
                <a:cs typeface="Roboto Light"/>
                <a:sym typeface="Roboto Light"/>
              </a:defRPr>
            </a:lvl2pPr>
            <a:lvl3pPr lvl="2" algn="l">
              <a:buNone/>
              <a:defRPr sz="900">
                <a:latin typeface="Roboto Light"/>
                <a:ea typeface="Roboto Light"/>
                <a:cs typeface="Roboto Light"/>
                <a:sym typeface="Roboto Light"/>
              </a:defRPr>
            </a:lvl3pPr>
            <a:lvl4pPr lvl="3" algn="l">
              <a:buNone/>
              <a:defRPr sz="900">
                <a:latin typeface="Roboto Light"/>
                <a:ea typeface="Roboto Light"/>
                <a:cs typeface="Roboto Light"/>
                <a:sym typeface="Roboto Light"/>
              </a:defRPr>
            </a:lvl4pPr>
            <a:lvl5pPr lvl="4" algn="l">
              <a:buNone/>
              <a:defRPr sz="900">
                <a:latin typeface="Roboto Light"/>
                <a:ea typeface="Roboto Light"/>
                <a:cs typeface="Roboto Light"/>
                <a:sym typeface="Roboto Light"/>
              </a:defRPr>
            </a:lvl5pPr>
            <a:lvl6pPr lvl="5" algn="l">
              <a:buNone/>
              <a:defRPr sz="900">
                <a:latin typeface="Roboto Light"/>
                <a:ea typeface="Roboto Light"/>
                <a:cs typeface="Roboto Light"/>
                <a:sym typeface="Roboto Light"/>
              </a:defRPr>
            </a:lvl6pPr>
            <a:lvl7pPr lvl="6" algn="l">
              <a:buNone/>
              <a:defRPr sz="900">
                <a:latin typeface="Roboto Light"/>
                <a:ea typeface="Roboto Light"/>
                <a:cs typeface="Roboto Light"/>
                <a:sym typeface="Roboto Light"/>
              </a:defRPr>
            </a:lvl7pPr>
            <a:lvl8pPr lvl="7" algn="l">
              <a:buNone/>
              <a:defRPr sz="900">
                <a:latin typeface="Roboto Light"/>
                <a:ea typeface="Roboto Light"/>
                <a:cs typeface="Roboto Light"/>
                <a:sym typeface="Roboto Light"/>
              </a:defRPr>
            </a:lvl8pPr>
            <a:lvl9pPr lvl="8" algn="l">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
        <p:nvSpPr>
          <p:cNvPr id="22" name="Google Shape;22;p4"/>
          <p:cNvSpPr/>
          <p:nvPr/>
        </p:nvSpPr>
        <p:spPr>
          <a:xfrm>
            <a:off x="0" y="0"/>
            <a:ext cx="4572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4"/>
          <p:cNvPicPr preferRelativeResize="0"/>
          <p:nvPr/>
        </p:nvPicPr>
        <p:blipFill rotWithShape="1">
          <a:blip r:embed="rId2">
            <a:alphaModFix/>
          </a:blip>
          <a:srcRect/>
          <a:stretch/>
        </p:blipFill>
        <p:spPr>
          <a:xfrm>
            <a:off x="753350" y="2290762"/>
            <a:ext cx="3065300" cy="561976"/>
          </a:xfrm>
          <a:prstGeom prst="rect">
            <a:avLst/>
          </a:prstGeom>
          <a:noFill/>
          <a:ln>
            <a:noFill/>
          </a:ln>
        </p:spPr>
      </p:pic>
      <p:pic>
        <p:nvPicPr>
          <p:cNvPr id="24" name="Google Shape;24;p4"/>
          <p:cNvPicPr preferRelativeResize="0"/>
          <p:nvPr/>
        </p:nvPicPr>
        <p:blipFill>
          <a:blip r:embed="rId3">
            <a:alphaModFix/>
          </a:blip>
          <a:stretch>
            <a:fillRect/>
          </a:stretch>
        </p:blipFill>
        <p:spPr>
          <a:xfrm>
            <a:off x="8572744" y="4770900"/>
            <a:ext cx="285631" cy="186295"/>
          </a:xfrm>
          <a:prstGeom prst="rect">
            <a:avLst/>
          </a:prstGeom>
          <a:noFill/>
          <a:ln>
            <a:noFill/>
          </a:ln>
        </p:spPr>
      </p:pic>
      <p:sp>
        <p:nvSpPr>
          <p:cNvPr id="25" name="Google Shape;25;p4"/>
          <p:cNvSpPr txBox="1">
            <a:spLocks noGrp="1"/>
          </p:cNvSpPr>
          <p:nvPr>
            <p:ph type="body" idx="1"/>
          </p:nvPr>
        </p:nvSpPr>
        <p:spPr>
          <a:xfrm>
            <a:off x="4883700" y="0"/>
            <a:ext cx="4260300" cy="47709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3pPr>
            <a:lvl4pPr marL="1828800" lvl="3"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4pPr>
            <a:lvl5pPr marL="2286000" lvl="4"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5pPr>
            <a:lvl6pPr marL="2743200" lvl="5"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6pPr>
            <a:lvl7pPr marL="3200400" lvl="6"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7pPr>
            <a:lvl8pPr marL="3657600" lvl="7"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8pPr>
            <a:lvl9pPr marL="4114800" lvl="8" indent="-304800" rtl="0">
              <a:lnSpc>
                <a:spcPct val="115000"/>
              </a:lnSpc>
              <a:spcBef>
                <a:spcPts val="1600"/>
              </a:spcBef>
              <a:spcAft>
                <a:spcPts val="1600"/>
              </a:spcAft>
              <a:buClr>
                <a:srgbClr val="000000"/>
              </a:buClr>
              <a:buSzPts val="1200"/>
              <a:buFont typeface="Montserrat"/>
              <a:buChar char="■"/>
              <a:defRPr sz="12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py (Left)">
  <p:cSld name="SECTION_TITLE_AND_DESCRIPTION_1">
    <p:spTree>
      <p:nvGrpSpPr>
        <p:cNvPr id="1" name="Shape 26"/>
        <p:cNvGrpSpPr/>
        <p:nvPr/>
      </p:nvGrpSpPr>
      <p:grpSpPr>
        <a:xfrm>
          <a:off x="0" y="0"/>
          <a:ext cx="0" cy="0"/>
          <a:chOff x="0" y="0"/>
          <a:chExt cx="0" cy="0"/>
        </a:xfrm>
      </p:grpSpPr>
      <p:sp>
        <p:nvSpPr>
          <p:cNvPr id="27" name="Google Shape;27;p5"/>
          <p:cNvSpPr/>
          <p:nvPr/>
        </p:nvSpPr>
        <p:spPr>
          <a:xfrm>
            <a:off x="4572000" y="0"/>
            <a:ext cx="4572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5"/>
          <p:cNvPicPr preferRelativeResize="0"/>
          <p:nvPr/>
        </p:nvPicPr>
        <p:blipFill rotWithShape="1">
          <a:blip r:embed="rId2">
            <a:alphaModFix/>
          </a:blip>
          <a:srcRect/>
          <a:stretch/>
        </p:blipFill>
        <p:spPr>
          <a:xfrm>
            <a:off x="5325350" y="2290762"/>
            <a:ext cx="3065300" cy="561976"/>
          </a:xfrm>
          <a:prstGeom prst="rect">
            <a:avLst/>
          </a:prstGeom>
          <a:noFill/>
          <a:ln>
            <a:noFill/>
          </a:ln>
        </p:spPr>
      </p:pic>
      <p:sp>
        <p:nvSpPr>
          <p:cNvPr id="29" name="Google Shape;29;p5"/>
          <p:cNvSpPr txBox="1">
            <a:spLocks noGrp="1"/>
          </p:cNvSpPr>
          <p:nvPr>
            <p:ph type="body" idx="1"/>
          </p:nvPr>
        </p:nvSpPr>
        <p:spPr>
          <a:xfrm>
            <a:off x="311700" y="0"/>
            <a:ext cx="4260300" cy="47709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3pPr>
            <a:lvl4pPr marL="1828800" lvl="3"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4pPr>
            <a:lvl5pPr marL="2286000" lvl="4"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5pPr>
            <a:lvl6pPr marL="2743200" lvl="5"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6pPr>
            <a:lvl7pPr marL="3200400" lvl="6"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7pPr>
            <a:lvl8pPr marL="3657600" lvl="7" indent="-304800" rtl="0">
              <a:lnSpc>
                <a:spcPct val="115000"/>
              </a:lnSpc>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8pPr>
            <a:lvl9pPr marL="4114800" lvl="8" indent="-304800" rtl="0">
              <a:lnSpc>
                <a:spcPct val="115000"/>
              </a:lnSpc>
              <a:spcBef>
                <a:spcPts val="1600"/>
              </a:spcBef>
              <a:spcAft>
                <a:spcPts val="1600"/>
              </a:spcAft>
              <a:buClr>
                <a:srgbClr val="000000"/>
              </a:buClr>
              <a:buSzPts val="1200"/>
              <a:buFont typeface="Montserrat"/>
              <a:buChar char="■"/>
              <a:defRPr sz="1200">
                <a:solidFill>
                  <a:srgbClr val="000000"/>
                </a:solidFill>
                <a:latin typeface="Montserrat"/>
                <a:ea typeface="Montserrat"/>
                <a:cs typeface="Montserrat"/>
                <a:sym typeface="Montserrat"/>
              </a:defRPr>
            </a:lvl9pPr>
          </a:lstStyle>
          <a:p>
            <a:endParaRPr/>
          </a:p>
        </p:txBody>
      </p:sp>
      <p:sp>
        <p:nvSpPr>
          <p:cNvPr id="30" name="Google Shape;30;p5"/>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Cop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359075"/>
            <a:ext cx="8520600" cy="33042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b="0"/>
            </a:lvl1pPr>
            <a:lvl2pPr marL="914400" lvl="1" indent="-304800" algn="ctr">
              <a:spcBef>
                <a:spcPts val="1600"/>
              </a:spcBef>
              <a:spcAft>
                <a:spcPts val="0"/>
              </a:spcAft>
              <a:buSzPts val="1200"/>
              <a:buChar char="○"/>
              <a:defRPr sz="1200"/>
            </a:lvl2pPr>
            <a:lvl3pPr marL="1371600" lvl="2" indent="-304800" algn="ctr">
              <a:spcBef>
                <a:spcPts val="1600"/>
              </a:spcBef>
              <a:spcAft>
                <a:spcPts val="0"/>
              </a:spcAft>
              <a:buSzPts val="1200"/>
              <a:buChar char="■"/>
              <a:defRPr sz="1200"/>
            </a:lvl3pPr>
            <a:lvl4pPr marL="1828800" lvl="3" indent="-304800" algn="ctr">
              <a:spcBef>
                <a:spcPts val="1600"/>
              </a:spcBef>
              <a:spcAft>
                <a:spcPts val="0"/>
              </a:spcAft>
              <a:buSzPts val="1200"/>
              <a:buChar char="●"/>
              <a:defRPr sz="1200"/>
            </a:lvl4pPr>
            <a:lvl5pPr marL="2286000" lvl="4" indent="-304800" algn="ctr">
              <a:spcBef>
                <a:spcPts val="1600"/>
              </a:spcBef>
              <a:spcAft>
                <a:spcPts val="0"/>
              </a:spcAft>
              <a:buSzPts val="1200"/>
              <a:buChar char="○"/>
              <a:defRPr sz="1200"/>
            </a:lvl5pPr>
            <a:lvl6pPr marL="2743200" lvl="5" indent="-304800" algn="ctr">
              <a:spcBef>
                <a:spcPts val="1600"/>
              </a:spcBef>
              <a:spcAft>
                <a:spcPts val="0"/>
              </a:spcAft>
              <a:buSzPts val="1200"/>
              <a:buChar char="■"/>
              <a:defRPr sz="1200"/>
            </a:lvl6pPr>
            <a:lvl7pPr marL="3200400" lvl="6" indent="-304800" algn="ctr">
              <a:spcBef>
                <a:spcPts val="1600"/>
              </a:spcBef>
              <a:spcAft>
                <a:spcPts val="0"/>
              </a:spcAft>
              <a:buSzPts val="1200"/>
              <a:buChar char="●"/>
              <a:defRPr sz="1200"/>
            </a:lvl7pPr>
            <a:lvl8pPr marL="3657600" lvl="7" indent="-304800" algn="ctr">
              <a:spcBef>
                <a:spcPts val="1600"/>
              </a:spcBef>
              <a:spcAft>
                <a:spcPts val="0"/>
              </a:spcAft>
              <a:buSzPts val="1200"/>
              <a:buChar char="○"/>
              <a:defRPr sz="1200"/>
            </a:lvl8pPr>
            <a:lvl9pPr marL="4114800" lvl="8" indent="-304800" algn="ctr">
              <a:spcBef>
                <a:spcPts val="1600"/>
              </a:spcBef>
              <a:spcAft>
                <a:spcPts val="1600"/>
              </a:spcAft>
              <a:buSzPts val="1200"/>
              <a:buChar char="■"/>
              <a:defRPr sz="1200"/>
            </a:lvl9pPr>
          </a:lstStyle>
          <a:p>
            <a:endParaRPr/>
          </a:p>
        </p:txBody>
      </p:sp>
      <p:sp>
        <p:nvSpPr>
          <p:cNvPr id="34" name="Google Shape;34;p6"/>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graphics (3 columns)" type="twoColTx">
  <p:cSld name="TITLE_AND_TWO_COLUMN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7"/>
          <p:cNvSpPr txBox="1">
            <a:spLocks noGrp="1"/>
          </p:cNvSpPr>
          <p:nvPr>
            <p:ph type="body" idx="1"/>
          </p:nvPr>
        </p:nvSpPr>
        <p:spPr>
          <a:xfrm>
            <a:off x="747800" y="2684775"/>
            <a:ext cx="2346000" cy="19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body" idx="2"/>
          </p:nvPr>
        </p:nvSpPr>
        <p:spPr>
          <a:xfrm>
            <a:off x="3399004" y="2684775"/>
            <a:ext cx="2346000" cy="196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body" idx="3"/>
          </p:nvPr>
        </p:nvSpPr>
        <p:spPr>
          <a:xfrm>
            <a:off x="6050211" y="2684775"/>
            <a:ext cx="23460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 name="Google Shape;40;p7"/>
          <p:cNvSpPr/>
          <p:nvPr/>
        </p:nvSpPr>
        <p:spPr>
          <a:xfrm>
            <a:off x="824000"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1;p7"/>
          <p:cNvSpPr/>
          <p:nvPr/>
        </p:nvSpPr>
        <p:spPr>
          <a:xfrm>
            <a:off x="3475200"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 name="Google Shape;42;p7"/>
          <p:cNvSpPr/>
          <p:nvPr/>
        </p:nvSpPr>
        <p:spPr>
          <a:xfrm>
            <a:off x="6126400"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43;p7"/>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
        <p:nvSpPr>
          <p:cNvPr id="44" name="Google Shape;44;p7"/>
          <p:cNvSpPr txBox="1">
            <a:spLocks noGrp="1"/>
          </p:cNvSpPr>
          <p:nvPr>
            <p:ph type="body" idx="4"/>
          </p:nvPr>
        </p:nvSpPr>
        <p:spPr>
          <a:xfrm>
            <a:off x="16281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
        <p:nvSpPr>
          <p:cNvPr id="45" name="Google Shape;45;p7"/>
          <p:cNvSpPr txBox="1">
            <a:spLocks noGrp="1"/>
          </p:cNvSpPr>
          <p:nvPr>
            <p:ph type="body" idx="5"/>
          </p:nvPr>
        </p:nvSpPr>
        <p:spPr>
          <a:xfrm>
            <a:off x="42951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
        <p:nvSpPr>
          <p:cNvPr id="46" name="Google Shape;46;p7"/>
          <p:cNvSpPr txBox="1">
            <a:spLocks noGrp="1"/>
          </p:cNvSpPr>
          <p:nvPr>
            <p:ph type="body" idx="6"/>
          </p:nvPr>
        </p:nvSpPr>
        <p:spPr>
          <a:xfrm>
            <a:off x="69621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graphics (4 columns)">
  <p:cSld name="TITLE_AND_TWO_COLUMNS_1">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8"/>
          <p:cNvSpPr txBox="1">
            <a:spLocks noGrp="1"/>
          </p:cNvSpPr>
          <p:nvPr>
            <p:ph type="body" idx="1"/>
          </p:nvPr>
        </p:nvSpPr>
        <p:spPr>
          <a:xfrm>
            <a:off x="77612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0" name="Google Shape;50;p8"/>
          <p:cNvSpPr txBox="1">
            <a:spLocks noGrp="1"/>
          </p:cNvSpPr>
          <p:nvPr>
            <p:ph type="body" idx="2"/>
          </p:nvPr>
        </p:nvSpPr>
        <p:spPr>
          <a:xfrm>
            <a:off x="2744916"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1" name="Google Shape;51;p8"/>
          <p:cNvSpPr txBox="1">
            <a:spLocks noGrp="1"/>
          </p:cNvSpPr>
          <p:nvPr>
            <p:ph type="body" idx="3"/>
          </p:nvPr>
        </p:nvSpPr>
        <p:spPr>
          <a:xfrm>
            <a:off x="4713710"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8"/>
          <p:cNvSpPr/>
          <p:nvPr/>
        </p:nvSpPr>
        <p:spPr>
          <a:xfrm>
            <a:off x="776125"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 name="Google Shape;53;p8"/>
          <p:cNvSpPr/>
          <p:nvPr/>
        </p:nvSpPr>
        <p:spPr>
          <a:xfrm>
            <a:off x="2744916"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 name="Google Shape;54;p8"/>
          <p:cNvSpPr/>
          <p:nvPr/>
        </p:nvSpPr>
        <p:spPr>
          <a:xfrm>
            <a:off x="4713710"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55;p8"/>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
        <p:nvSpPr>
          <p:cNvPr id="56" name="Google Shape;56;p8"/>
          <p:cNvSpPr txBox="1">
            <a:spLocks noGrp="1"/>
          </p:cNvSpPr>
          <p:nvPr>
            <p:ph type="body" idx="4"/>
          </p:nvPr>
        </p:nvSpPr>
        <p:spPr>
          <a:xfrm>
            <a:off x="668248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7" name="Google Shape;57;p8"/>
          <p:cNvSpPr/>
          <p:nvPr/>
        </p:nvSpPr>
        <p:spPr>
          <a:xfrm>
            <a:off x="6682485" y="1660000"/>
            <a:ext cx="1761600" cy="8001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 name="Google Shape;58;p8"/>
          <p:cNvSpPr txBox="1">
            <a:spLocks noGrp="1"/>
          </p:cNvSpPr>
          <p:nvPr>
            <p:ph type="body" idx="5"/>
          </p:nvPr>
        </p:nvSpPr>
        <p:spPr>
          <a:xfrm>
            <a:off x="16281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
        <p:nvSpPr>
          <p:cNvPr id="59" name="Google Shape;59;p8"/>
          <p:cNvSpPr txBox="1">
            <a:spLocks noGrp="1"/>
          </p:cNvSpPr>
          <p:nvPr>
            <p:ph type="body" idx="6"/>
          </p:nvPr>
        </p:nvSpPr>
        <p:spPr>
          <a:xfrm>
            <a:off x="35331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
        <p:nvSpPr>
          <p:cNvPr id="60" name="Google Shape;60;p8"/>
          <p:cNvSpPr txBox="1">
            <a:spLocks noGrp="1"/>
          </p:cNvSpPr>
          <p:nvPr>
            <p:ph type="body" idx="7"/>
          </p:nvPr>
        </p:nvSpPr>
        <p:spPr>
          <a:xfrm>
            <a:off x="55143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
        <p:nvSpPr>
          <p:cNvPr id="61" name="Google Shape;61;p8"/>
          <p:cNvSpPr txBox="1">
            <a:spLocks noGrp="1"/>
          </p:cNvSpPr>
          <p:nvPr>
            <p:ph type="body" idx="8"/>
          </p:nvPr>
        </p:nvSpPr>
        <p:spPr>
          <a:xfrm>
            <a:off x="7495525" y="1660000"/>
            <a:ext cx="957300" cy="1024800"/>
          </a:xfrm>
          <a:prstGeom prst="rect">
            <a:avLst/>
          </a:prstGeom>
        </p:spPr>
        <p:txBody>
          <a:bodyPr spcFirstLastPara="1" wrap="square" lIns="91425" tIns="91425" rIns="91425" bIns="91425" anchor="ctr" anchorCtr="0">
            <a:noAutofit/>
          </a:bodyPr>
          <a:lstStyle>
            <a:lvl1pPr marL="457200" lvl="0" indent="-381000" rtl="0">
              <a:lnSpc>
                <a:spcPct val="115000"/>
              </a:lnSpc>
              <a:spcBef>
                <a:spcPts val="0"/>
              </a:spcBef>
              <a:spcAft>
                <a:spcPts val="0"/>
              </a:spcAft>
              <a:buClr>
                <a:srgbClr val="000000"/>
              </a:buClr>
              <a:buSzPts val="2400"/>
              <a:buFont typeface="Montserrat"/>
              <a:buChar char="●"/>
              <a:defRPr sz="2400" b="1">
                <a:solidFill>
                  <a:srgbClr val="000000"/>
                </a:solidFill>
                <a:latin typeface="Montserrat"/>
                <a:ea typeface="Montserrat"/>
                <a:cs typeface="Montserrat"/>
                <a:sym typeface="Montserrat"/>
              </a:defRPr>
            </a:lvl1pPr>
            <a:lvl2pPr marL="914400" lvl="1" indent="-317500" rtl="0">
              <a:lnSpc>
                <a:spcPct val="115000"/>
              </a:lnSpc>
              <a:spcBef>
                <a:spcPts val="1600"/>
              </a:spcBef>
              <a:spcAft>
                <a:spcPts val="0"/>
              </a:spcAft>
              <a:buClr>
                <a:srgbClr val="000000"/>
              </a:buClr>
              <a:buSzPts val="1400"/>
              <a:buChar char="○"/>
              <a:defRPr sz="1400" b="1">
                <a:solidFill>
                  <a:srgbClr val="000000"/>
                </a:solidFill>
              </a:defRPr>
            </a:lvl2pPr>
            <a:lvl3pPr marL="1371600" lvl="2"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3pPr>
            <a:lvl4pPr marL="1828800" lvl="3"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4pPr>
            <a:lvl5pPr marL="2286000" lvl="4"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5pPr>
            <a:lvl6pPr marL="2743200" lvl="5"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6pPr>
            <a:lvl7pPr marL="3200400" lvl="6"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7pPr>
            <a:lvl8pPr marL="3657600" lvl="7" indent="-317500" rtl="0">
              <a:lnSpc>
                <a:spcPct val="115000"/>
              </a:lnSpc>
              <a:spcBef>
                <a:spcPts val="160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8pPr>
            <a:lvl9pPr marL="4114800" lvl="8" indent="-317500" rtl="0">
              <a:lnSpc>
                <a:spcPct val="115000"/>
              </a:lnSpc>
              <a:spcBef>
                <a:spcPts val="1600"/>
              </a:spcBef>
              <a:spcAft>
                <a:spcPts val="1600"/>
              </a:spcAft>
              <a:buClr>
                <a:srgbClr val="000000"/>
              </a:buClr>
              <a:buSzPts val="1400"/>
              <a:buFont typeface="Montserrat"/>
              <a:buChar char="■"/>
              <a:defRPr sz="14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meline (4 columns)">
  <p:cSld name="MAIN_POIN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9"/>
          <p:cNvSpPr txBox="1">
            <a:spLocks noGrp="1"/>
          </p:cNvSpPr>
          <p:nvPr>
            <p:ph type="body" idx="1"/>
          </p:nvPr>
        </p:nvSpPr>
        <p:spPr>
          <a:xfrm>
            <a:off x="77612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9"/>
          <p:cNvSpPr txBox="1">
            <a:spLocks noGrp="1"/>
          </p:cNvSpPr>
          <p:nvPr>
            <p:ph type="body" idx="2"/>
          </p:nvPr>
        </p:nvSpPr>
        <p:spPr>
          <a:xfrm>
            <a:off x="2744916"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9"/>
          <p:cNvSpPr txBox="1">
            <a:spLocks noGrp="1"/>
          </p:cNvSpPr>
          <p:nvPr>
            <p:ph type="body" idx="3"/>
          </p:nvPr>
        </p:nvSpPr>
        <p:spPr>
          <a:xfrm>
            <a:off x="4713710"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7" name="Google Shape;67;p9"/>
          <p:cNvSpPr txBox="1">
            <a:spLocks noGrp="1"/>
          </p:cNvSpPr>
          <p:nvPr>
            <p:ph type="body" idx="4"/>
          </p:nvPr>
        </p:nvSpPr>
        <p:spPr>
          <a:xfrm>
            <a:off x="668248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pic>
        <p:nvPicPr>
          <p:cNvPr id="68" name="Google Shape;68;p9"/>
          <p:cNvPicPr preferRelativeResize="0"/>
          <p:nvPr/>
        </p:nvPicPr>
        <p:blipFill>
          <a:blip r:embed="rId2">
            <a:alphaModFix/>
          </a:blip>
          <a:stretch>
            <a:fillRect/>
          </a:stretch>
        </p:blipFill>
        <p:spPr>
          <a:xfrm>
            <a:off x="1428000" y="1943475"/>
            <a:ext cx="7746424" cy="233150"/>
          </a:xfrm>
          <a:prstGeom prst="rect">
            <a:avLst/>
          </a:prstGeom>
          <a:noFill/>
          <a:ln>
            <a:noFill/>
          </a:ln>
        </p:spPr>
      </p:pic>
      <p:sp>
        <p:nvSpPr>
          <p:cNvPr id="69" name="Google Shape;69;p9"/>
          <p:cNvSpPr/>
          <p:nvPr/>
        </p:nvSpPr>
        <p:spPr>
          <a:xfrm>
            <a:off x="784200" y="1700050"/>
            <a:ext cx="720000" cy="720000"/>
          </a:xfrm>
          <a:prstGeom prst="ellipse">
            <a:avLst/>
          </a:prstGeom>
          <a:solidFill>
            <a:srgbClr val="FFFFFF"/>
          </a:solidFill>
          <a:ln w="76200" cap="flat" cmpd="sng">
            <a:solidFill>
              <a:srgbClr val="E12A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2753000" y="1706325"/>
            <a:ext cx="720000" cy="720000"/>
          </a:xfrm>
          <a:prstGeom prst="ellipse">
            <a:avLst/>
          </a:prstGeom>
          <a:solidFill>
            <a:srgbClr val="FFFFFF"/>
          </a:solidFill>
          <a:ln w="76200" cap="flat" cmpd="sng">
            <a:solidFill>
              <a:srgbClr val="BE38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4711788" y="1706325"/>
            <a:ext cx="720000" cy="720000"/>
          </a:xfrm>
          <a:prstGeom prst="ellipse">
            <a:avLst/>
          </a:prstGeom>
          <a:solidFill>
            <a:srgbClr val="FFFFFF"/>
          </a:solidFill>
          <a:ln w="76200" cap="flat" cmpd="sng">
            <a:solidFill>
              <a:srgbClr val="9248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a:off x="6690538" y="1706325"/>
            <a:ext cx="720000" cy="720000"/>
          </a:xfrm>
          <a:prstGeom prst="ellipse">
            <a:avLst/>
          </a:prstGeom>
          <a:solidFill>
            <a:srgbClr val="FFFFFF"/>
          </a:solidFill>
          <a:ln w="76200" cap="flat" cmpd="sng">
            <a:solidFill>
              <a:srgbClr val="6758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meline continue (3 columns)">
  <p:cSld name="CUSTOM">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311700" y="445025"/>
            <a:ext cx="8520600" cy="91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6" name="Google Shape;76;p10"/>
          <p:cNvSpPr txBox="1">
            <a:spLocks noGrp="1"/>
          </p:cNvSpPr>
          <p:nvPr>
            <p:ph type="body" idx="1"/>
          </p:nvPr>
        </p:nvSpPr>
        <p:spPr>
          <a:xfrm>
            <a:off x="77612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0"/>
          <p:cNvSpPr txBox="1">
            <a:spLocks noGrp="1"/>
          </p:cNvSpPr>
          <p:nvPr>
            <p:ph type="body" idx="2"/>
          </p:nvPr>
        </p:nvSpPr>
        <p:spPr>
          <a:xfrm>
            <a:off x="372930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pic>
        <p:nvPicPr>
          <p:cNvPr id="78" name="Google Shape;78;p10"/>
          <p:cNvPicPr preferRelativeResize="0"/>
          <p:nvPr/>
        </p:nvPicPr>
        <p:blipFill rotWithShape="1">
          <a:blip r:embed="rId2">
            <a:alphaModFix/>
          </a:blip>
          <a:srcRect l="23035"/>
          <a:stretch/>
        </p:blipFill>
        <p:spPr>
          <a:xfrm flipH="1">
            <a:off x="3" y="1943475"/>
            <a:ext cx="7037848" cy="233150"/>
          </a:xfrm>
          <a:prstGeom prst="rect">
            <a:avLst/>
          </a:prstGeom>
          <a:noFill/>
          <a:ln>
            <a:noFill/>
          </a:ln>
        </p:spPr>
      </p:pic>
      <p:sp>
        <p:nvSpPr>
          <p:cNvPr id="79" name="Google Shape;79;p10"/>
          <p:cNvSpPr/>
          <p:nvPr/>
        </p:nvSpPr>
        <p:spPr>
          <a:xfrm>
            <a:off x="6690550" y="1706325"/>
            <a:ext cx="720000" cy="720000"/>
          </a:xfrm>
          <a:prstGeom prst="ellipse">
            <a:avLst/>
          </a:prstGeom>
          <a:solidFill>
            <a:srgbClr val="FFFFFF"/>
          </a:solidFill>
          <a:ln w="76200" cap="flat" cmpd="sng">
            <a:solidFill>
              <a:srgbClr val="BE38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3737369" y="1706325"/>
            <a:ext cx="720000" cy="720000"/>
          </a:xfrm>
          <a:prstGeom prst="ellipse">
            <a:avLst/>
          </a:prstGeom>
          <a:solidFill>
            <a:srgbClr val="FFFFFF"/>
          </a:solidFill>
          <a:ln w="76200" cap="flat" cmpd="sng">
            <a:solidFill>
              <a:srgbClr val="9248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84188" y="1706325"/>
            <a:ext cx="720000" cy="720000"/>
          </a:xfrm>
          <a:prstGeom prst="ellipse">
            <a:avLst/>
          </a:prstGeom>
          <a:solidFill>
            <a:srgbClr val="FFFFFF"/>
          </a:solidFill>
          <a:ln w="76200" cap="flat" cmpd="sng">
            <a:solidFill>
              <a:srgbClr val="6758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body" idx="3"/>
          </p:nvPr>
        </p:nvSpPr>
        <p:spPr>
          <a:xfrm>
            <a:off x="6682485" y="2684775"/>
            <a:ext cx="1742100" cy="196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0"/>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lvl1pPr lvl="0" algn="l" rtl="0">
              <a:buNone/>
              <a:defRPr sz="900">
                <a:latin typeface="Roboto Light"/>
                <a:ea typeface="Roboto Light"/>
                <a:cs typeface="Roboto Light"/>
                <a:sym typeface="Roboto Light"/>
              </a:defRPr>
            </a:lvl1pPr>
            <a:lvl2pPr lvl="1" algn="l" rtl="0">
              <a:buNone/>
              <a:defRPr sz="900">
                <a:latin typeface="Roboto Light"/>
                <a:ea typeface="Roboto Light"/>
                <a:cs typeface="Roboto Light"/>
                <a:sym typeface="Roboto Light"/>
              </a:defRPr>
            </a:lvl2pPr>
            <a:lvl3pPr lvl="2" algn="l" rtl="0">
              <a:buNone/>
              <a:defRPr sz="900">
                <a:latin typeface="Roboto Light"/>
                <a:ea typeface="Roboto Light"/>
                <a:cs typeface="Roboto Light"/>
                <a:sym typeface="Roboto Light"/>
              </a:defRPr>
            </a:lvl3pPr>
            <a:lvl4pPr lvl="3" algn="l" rtl="0">
              <a:buNone/>
              <a:defRPr sz="900">
                <a:latin typeface="Roboto Light"/>
                <a:ea typeface="Roboto Light"/>
                <a:cs typeface="Roboto Light"/>
                <a:sym typeface="Roboto Light"/>
              </a:defRPr>
            </a:lvl4pPr>
            <a:lvl5pPr lvl="4" algn="l" rtl="0">
              <a:buNone/>
              <a:defRPr sz="900">
                <a:latin typeface="Roboto Light"/>
                <a:ea typeface="Roboto Light"/>
                <a:cs typeface="Roboto Light"/>
                <a:sym typeface="Roboto Light"/>
              </a:defRPr>
            </a:lvl5pPr>
            <a:lvl6pPr lvl="5" algn="l" rtl="0">
              <a:buNone/>
              <a:defRPr sz="900">
                <a:latin typeface="Roboto Light"/>
                <a:ea typeface="Roboto Light"/>
                <a:cs typeface="Roboto Light"/>
                <a:sym typeface="Roboto Light"/>
              </a:defRPr>
            </a:lvl6pPr>
            <a:lvl7pPr lvl="6" algn="l" rtl="0">
              <a:buNone/>
              <a:defRPr sz="900">
                <a:latin typeface="Roboto Light"/>
                <a:ea typeface="Roboto Light"/>
                <a:cs typeface="Roboto Light"/>
                <a:sym typeface="Roboto Light"/>
              </a:defRPr>
            </a:lvl7pPr>
            <a:lvl8pPr lvl="7" algn="l" rtl="0">
              <a:buNone/>
              <a:defRPr sz="900">
                <a:latin typeface="Roboto Light"/>
                <a:ea typeface="Roboto Light"/>
                <a:cs typeface="Roboto Light"/>
                <a:sym typeface="Roboto Light"/>
              </a:defRPr>
            </a:lvl8pPr>
            <a:lvl9pPr lvl="8" algn="l" rtl="0">
              <a:buNone/>
              <a:defRPr sz="900">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200"/>
              <a:buFont typeface="Montserrat"/>
              <a:buNone/>
              <a:defRPr sz="42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ontserrat"/>
              <a:buChar char="●"/>
              <a:defRPr b="1">
                <a:solidFill>
                  <a:schemeClr val="dk2"/>
                </a:solidFill>
                <a:latin typeface="Montserrat"/>
                <a:ea typeface="Montserrat"/>
                <a:cs typeface="Montserrat"/>
                <a:sym typeface="Montserrat"/>
              </a:defRPr>
            </a:lvl1pPr>
            <a:lvl2pPr marL="914400" lvl="1"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2pPr>
            <a:lvl3pPr marL="1371600" lvl="2"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3pPr>
            <a:lvl4pPr marL="1828800" lvl="3"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4pPr>
            <a:lvl5pPr marL="2286000" lvl="4"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marL="2743200" lvl="5"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marL="3200400" lvl="6"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marL="3657600" lvl="7" indent="-304800">
              <a:lnSpc>
                <a:spcPct val="115000"/>
              </a:lnSpc>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marL="4114800" lvl="8" indent="-304800">
              <a:lnSpc>
                <a:spcPct val="115000"/>
              </a:lnSpc>
              <a:spcBef>
                <a:spcPts val="1600"/>
              </a:spcBef>
              <a:spcAft>
                <a:spcPts val="1600"/>
              </a:spcAft>
              <a:buClr>
                <a:schemeClr val="dk2"/>
              </a:buClr>
              <a:buSzPts val="1200"/>
              <a:buFont typeface="Montserrat"/>
              <a:buChar char="■"/>
              <a:defRPr sz="12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‹nº›</a:t>
            </a:fld>
            <a:endParaRPr/>
          </a:p>
        </p:txBody>
      </p:sp>
      <p:pic>
        <p:nvPicPr>
          <p:cNvPr id="9" name="Google Shape;9;p1"/>
          <p:cNvPicPr preferRelativeResize="0"/>
          <p:nvPr/>
        </p:nvPicPr>
        <p:blipFill>
          <a:blip r:embed="rId13">
            <a:alphaModFix/>
          </a:blip>
          <a:stretch>
            <a:fillRect/>
          </a:stretch>
        </p:blipFill>
        <p:spPr>
          <a:xfrm>
            <a:off x="8572744" y="4770900"/>
            <a:ext cx="285631" cy="1862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6.png"/><Relationship Id="rId7"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41.jpg"/></Relationships>
</file>

<file path=ppt/slides/_rels/slide15.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6.png"/><Relationship Id="rId7"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5.jpg"/><Relationship Id="rId5" Type="http://schemas.openxmlformats.org/officeDocument/2006/relationships/image" Target="../media/image32.jpg"/><Relationship Id="rId4" Type="http://schemas.openxmlformats.org/officeDocument/2006/relationships/image" Target="../media/image30.jpg"/><Relationship Id="rId9"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5032800" y="2600100"/>
            <a:ext cx="3819300" cy="14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000"/>
              <a:t>Deezer Premium</a:t>
            </a: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GB" sz="2400"/>
              <a:t>Treinamento para ISP's</a:t>
            </a:r>
            <a:endParaRPr sz="2400"/>
          </a:p>
        </p:txBody>
      </p:sp>
      <p:sp>
        <p:nvSpPr>
          <p:cNvPr id="99" name="Google Shape;99;p13"/>
          <p:cNvSpPr txBox="1"/>
          <p:nvPr/>
        </p:nvSpPr>
        <p:spPr>
          <a:xfrm>
            <a:off x="1254900" y="2344050"/>
            <a:ext cx="2062200" cy="45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D9D9D9"/>
                </a:solidFill>
                <a:latin typeface="Montserrat"/>
                <a:ea typeface="Montserrat"/>
                <a:cs typeface="Montserrat"/>
                <a:sym typeface="Montserrat"/>
              </a:rPr>
              <a:t>Add a picture here</a:t>
            </a:r>
            <a:endParaRPr>
              <a:solidFill>
                <a:srgbClr val="D9D9D9"/>
              </a:solidFill>
              <a:latin typeface="Montserrat"/>
              <a:ea typeface="Montserrat"/>
              <a:cs typeface="Montserrat"/>
              <a:sym typeface="Montserrat"/>
            </a:endParaRPr>
          </a:p>
        </p:txBody>
      </p:sp>
      <p:pic>
        <p:nvPicPr>
          <p:cNvPr id="100" name="Google Shape;100;p13"/>
          <p:cNvPicPr preferRelativeResize="0"/>
          <p:nvPr/>
        </p:nvPicPr>
        <p:blipFill rotWithShape="1">
          <a:blip r:embed="rId3">
            <a:alphaModFix/>
          </a:blip>
          <a:srcRect l="27401" r="13339"/>
          <a:stretch/>
        </p:blipFill>
        <p:spPr>
          <a:xfrm flipH="1">
            <a:off x="0" y="0"/>
            <a:ext cx="4571993" cy="51434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2" descr="Flow_screen-01_BR.png"/>
          <p:cNvPicPr preferRelativeResize="0"/>
          <p:nvPr/>
        </p:nvPicPr>
        <p:blipFill rotWithShape="1">
          <a:blip r:embed="rId3">
            <a:alphaModFix/>
          </a:blip>
          <a:srcRect/>
          <a:stretch/>
        </p:blipFill>
        <p:spPr>
          <a:xfrm>
            <a:off x="616501" y="1386318"/>
            <a:ext cx="1657737" cy="3009782"/>
          </a:xfrm>
          <a:prstGeom prst="rect">
            <a:avLst/>
          </a:prstGeom>
          <a:noFill/>
          <a:ln>
            <a:noFill/>
          </a:ln>
        </p:spPr>
      </p:pic>
      <p:pic>
        <p:nvPicPr>
          <p:cNvPr id="215" name="Google Shape;215;p22" descr="Flow_screen-01_BR.png"/>
          <p:cNvPicPr preferRelativeResize="0"/>
          <p:nvPr/>
        </p:nvPicPr>
        <p:blipFill rotWithShape="1">
          <a:blip r:embed="rId3">
            <a:alphaModFix/>
          </a:blip>
          <a:srcRect/>
          <a:stretch/>
        </p:blipFill>
        <p:spPr>
          <a:xfrm>
            <a:off x="2304176" y="1386567"/>
            <a:ext cx="1657737" cy="3009782"/>
          </a:xfrm>
          <a:prstGeom prst="rect">
            <a:avLst/>
          </a:prstGeom>
          <a:noFill/>
          <a:ln>
            <a:noFill/>
          </a:ln>
        </p:spPr>
      </p:pic>
      <p:pic>
        <p:nvPicPr>
          <p:cNvPr id="216" name="Google Shape;216;p22" descr="Flow_screen-01_BR.png"/>
          <p:cNvPicPr preferRelativeResize="0"/>
          <p:nvPr/>
        </p:nvPicPr>
        <p:blipFill rotWithShape="1">
          <a:blip r:embed="rId3">
            <a:alphaModFix/>
          </a:blip>
          <a:srcRect/>
          <a:stretch/>
        </p:blipFill>
        <p:spPr>
          <a:xfrm>
            <a:off x="3945338" y="1373975"/>
            <a:ext cx="1657737" cy="3009782"/>
          </a:xfrm>
          <a:prstGeom prst="rect">
            <a:avLst/>
          </a:prstGeom>
          <a:noFill/>
          <a:ln>
            <a:noFill/>
          </a:ln>
        </p:spPr>
      </p:pic>
      <p:sp>
        <p:nvSpPr>
          <p:cNvPr id="217" name="Google Shape;217;p22"/>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FLOW</a:t>
            </a:r>
            <a:endParaRPr sz="2400"/>
          </a:p>
        </p:txBody>
      </p:sp>
      <p:sp>
        <p:nvSpPr>
          <p:cNvPr id="218" name="Google Shape;218;p22"/>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10</a:t>
            </a:fld>
            <a:endParaRPr/>
          </a:p>
        </p:txBody>
      </p:sp>
      <p:pic>
        <p:nvPicPr>
          <p:cNvPr id="219" name="Google Shape;219;p22"/>
          <p:cNvPicPr preferRelativeResize="0"/>
          <p:nvPr/>
        </p:nvPicPr>
        <p:blipFill rotWithShape="1">
          <a:blip r:embed="rId4">
            <a:alphaModFix/>
          </a:blip>
          <a:srcRect t="4138" b="9647"/>
          <a:stretch/>
        </p:blipFill>
        <p:spPr>
          <a:xfrm>
            <a:off x="2468889" y="1609086"/>
            <a:ext cx="1336212" cy="2471335"/>
          </a:xfrm>
          <a:prstGeom prst="rect">
            <a:avLst/>
          </a:prstGeom>
          <a:noFill/>
          <a:ln>
            <a:noFill/>
          </a:ln>
        </p:spPr>
      </p:pic>
      <p:pic>
        <p:nvPicPr>
          <p:cNvPr id="220" name="Google Shape;220;p22"/>
          <p:cNvPicPr preferRelativeResize="0"/>
          <p:nvPr/>
        </p:nvPicPr>
        <p:blipFill rotWithShape="1">
          <a:blip r:embed="rId5">
            <a:alphaModFix/>
          </a:blip>
          <a:srcRect t="3514" b="14188"/>
          <a:stretch/>
        </p:blipFill>
        <p:spPr>
          <a:xfrm>
            <a:off x="780780" y="1636121"/>
            <a:ext cx="1336212" cy="2471335"/>
          </a:xfrm>
          <a:prstGeom prst="rect">
            <a:avLst/>
          </a:prstGeom>
          <a:noFill/>
          <a:ln>
            <a:noFill/>
          </a:ln>
        </p:spPr>
      </p:pic>
      <p:sp>
        <p:nvSpPr>
          <p:cNvPr id="221" name="Google Shape;221;p22"/>
          <p:cNvSpPr txBox="1"/>
          <p:nvPr/>
        </p:nvSpPr>
        <p:spPr>
          <a:xfrm>
            <a:off x="6016575" y="1632475"/>
            <a:ext cx="2814300" cy="11883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600" b="1">
                <a:latin typeface="Montserrat"/>
                <a:ea typeface="Montserrat"/>
                <a:cs typeface="Montserrat"/>
                <a:sym typeface="Montserrat"/>
              </a:rPr>
              <a:t>Playlists infinitas baseadas nas músicas que mais gosta, e outras playlists semanais sobre as principais novidades dos seus estilos musicais favoritos.</a:t>
            </a:r>
            <a:endParaRPr sz="500">
              <a:latin typeface="Montserrat"/>
              <a:ea typeface="Montserrat"/>
              <a:cs typeface="Montserrat"/>
              <a:sym typeface="Montserrat"/>
            </a:endParaRPr>
          </a:p>
        </p:txBody>
      </p:sp>
      <p:pic>
        <p:nvPicPr>
          <p:cNvPr id="222" name="Google Shape;222;p22"/>
          <p:cNvPicPr preferRelativeResize="0"/>
          <p:nvPr/>
        </p:nvPicPr>
        <p:blipFill rotWithShape="1">
          <a:blip r:embed="rId6">
            <a:alphaModFix/>
          </a:blip>
          <a:srcRect t="3477" b="11300"/>
          <a:stretch/>
        </p:blipFill>
        <p:spPr>
          <a:xfrm>
            <a:off x="4115438" y="1615270"/>
            <a:ext cx="1336212" cy="2465141"/>
          </a:xfrm>
          <a:prstGeom prst="rect">
            <a:avLst/>
          </a:prstGeom>
          <a:noFill/>
          <a:ln>
            <a:noFill/>
          </a:ln>
        </p:spPr>
      </p:pic>
      <p:pic>
        <p:nvPicPr>
          <p:cNvPr id="223" name="Google Shape;223;p22"/>
          <p:cNvPicPr preferRelativeResize="0"/>
          <p:nvPr/>
        </p:nvPicPr>
        <p:blipFill rotWithShape="1">
          <a:blip r:embed="rId7">
            <a:alphaModFix/>
          </a:blip>
          <a:srcRect t="5160" b="6171"/>
          <a:stretch/>
        </p:blipFill>
        <p:spPr>
          <a:xfrm>
            <a:off x="784200" y="1636125"/>
            <a:ext cx="1336200" cy="2502470"/>
          </a:xfrm>
          <a:prstGeom prst="rect">
            <a:avLst/>
          </a:prstGeom>
          <a:noFill/>
          <a:ln>
            <a:noFill/>
          </a:ln>
        </p:spPr>
      </p:pic>
      <p:pic>
        <p:nvPicPr>
          <p:cNvPr id="224" name="Google Shape;224;p22"/>
          <p:cNvPicPr preferRelativeResize="0"/>
          <p:nvPr/>
        </p:nvPicPr>
        <p:blipFill rotWithShape="1">
          <a:blip r:embed="rId8">
            <a:alphaModFix/>
          </a:blip>
          <a:srcRect t="5387" b="6445"/>
          <a:stretch/>
        </p:blipFill>
        <p:spPr>
          <a:xfrm>
            <a:off x="2464525" y="1605050"/>
            <a:ext cx="1336225" cy="2488224"/>
          </a:xfrm>
          <a:prstGeom prst="rect">
            <a:avLst/>
          </a:prstGeom>
          <a:noFill/>
          <a:ln>
            <a:noFill/>
          </a:ln>
        </p:spPr>
      </p:pic>
      <p:pic>
        <p:nvPicPr>
          <p:cNvPr id="225" name="Google Shape;225;p22"/>
          <p:cNvPicPr preferRelativeResize="0"/>
          <p:nvPr/>
        </p:nvPicPr>
        <p:blipFill rotWithShape="1">
          <a:blip r:embed="rId9">
            <a:alphaModFix/>
          </a:blip>
          <a:srcRect t="5246" b="5682"/>
          <a:stretch/>
        </p:blipFill>
        <p:spPr>
          <a:xfrm>
            <a:off x="4106100" y="1614780"/>
            <a:ext cx="1336225" cy="2514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LETRAS</a:t>
            </a:r>
            <a:endParaRPr sz="3500"/>
          </a:p>
          <a:p>
            <a:pPr marL="0" lvl="0" indent="0" algn="ctr" rtl="0">
              <a:spcBef>
                <a:spcPts val="0"/>
              </a:spcBef>
              <a:spcAft>
                <a:spcPts val="0"/>
              </a:spcAft>
              <a:buNone/>
            </a:pPr>
            <a:r>
              <a:rPr lang="en-GB" sz="2400"/>
              <a:t>Cante junto e faça seu karaokê!</a:t>
            </a:r>
            <a:endParaRPr sz="2400"/>
          </a:p>
        </p:txBody>
      </p:sp>
      <p:sp>
        <p:nvSpPr>
          <p:cNvPr id="231" name="Google Shape;231;p23"/>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11</a:t>
            </a:fld>
            <a:endParaRPr/>
          </a:p>
        </p:txBody>
      </p:sp>
      <p:sp>
        <p:nvSpPr>
          <p:cNvPr id="232" name="Google Shape;232;p23"/>
          <p:cNvSpPr/>
          <p:nvPr/>
        </p:nvSpPr>
        <p:spPr>
          <a:xfrm>
            <a:off x="2832300" y="1634350"/>
            <a:ext cx="5847600" cy="2507400"/>
          </a:xfrm>
          <a:prstGeom prst="rect">
            <a:avLst/>
          </a:prstGeom>
          <a:noFill/>
          <a:ln>
            <a:noFill/>
          </a:ln>
        </p:spPr>
        <p:txBody>
          <a:bodyPr spcFirstLastPara="1" wrap="square" lIns="30475" tIns="15225" rIns="30475" bIns="15225" anchor="t" anchorCtr="0">
            <a:noAutofit/>
          </a:bodyPr>
          <a:lstStyle/>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EM POUCAS PALAVRAS </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Cante suas músicas mais queridas com as letras na tela.</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RESUMO</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Nunca mais cante “Trocando de biquíni sem parar”; agora as letras podem aparecer na tela à medida que você escuta a música.</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SAIBA MAIS</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Você já ouviu uma música e ficou se perguntando o que o cantor estava cantando? Isso não vai mais acontecer, com as letras das músicas na tela, no seu aplicativo Deezer, sempre que o símbolo do microfone aparecer.</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endParaRPr sz="1600" b="1">
              <a:latin typeface="Montserrat"/>
              <a:ea typeface="Montserrat"/>
              <a:cs typeface="Montserrat"/>
              <a:sym typeface="Montserrat"/>
            </a:endParaRPr>
          </a:p>
        </p:txBody>
      </p:sp>
      <p:pic>
        <p:nvPicPr>
          <p:cNvPr id="233" name="Google Shape;233;p23" descr="Lyrics_screen_02_BR.png"/>
          <p:cNvPicPr preferRelativeResize="0"/>
          <p:nvPr/>
        </p:nvPicPr>
        <p:blipFill rotWithShape="1">
          <a:blip r:embed="rId3">
            <a:alphaModFix/>
          </a:blip>
          <a:srcRect l="12172" r="12172"/>
          <a:stretch/>
        </p:blipFill>
        <p:spPr>
          <a:xfrm>
            <a:off x="716400" y="1198575"/>
            <a:ext cx="1805951" cy="3489649"/>
          </a:xfrm>
          <a:prstGeom prst="rect">
            <a:avLst/>
          </a:prstGeom>
          <a:noFill/>
          <a:ln>
            <a:noFill/>
          </a:ln>
        </p:spPr>
      </p:pic>
      <p:pic>
        <p:nvPicPr>
          <p:cNvPr id="234" name="Google Shape;234;p23"/>
          <p:cNvPicPr preferRelativeResize="0"/>
          <p:nvPr/>
        </p:nvPicPr>
        <p:blipFill rotWithShape="1">
          <a:blip r:embed="rId4">
            <a:alphaModFix/>
          </a:blip>
          <a:srcRect t="5233" b="6058"/>
          <a:stretch/>
        </p:blipFill>
        <p:spPr>
          <a:xfrm>
            <a:off x="909375" y="1521752"/>
            <a:ext cx="1409212" cy="2640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4" descr="Flow_screen-01_BR.png"/>
          <p:cNvPicPr preferRelativeResize="0"/>
          <p:nvPr/>
        </p:nvPicPr>
        <p:blipFill rotWithShape="1">
          <a:blip r:embed="rId3">
            <a:alphaModFix/>
          </a:blip>
          <a:srcRect/>
          <a:stretch/>
        </p:blipFill>
        <p:spPr>
          <a:xfrm>
            <a:off x="1835701" y="1157718"/>
            <a:ext cx="1657737" cy="3009782"/>
          </a:xfrm>
          <a:prstGeom prst="rect">
            <a:avLst/>
          </a:prstGeom>
          <a:noFill/>
          <a:ln>
            <a:noFill/>
          </a:ln>
        </p:spPr>
      </p:pic>
      <p:pic>
        <p:nvPicPr>
          <p:cNvPr id="240" name="Google Shape;240;p24" descr="Flow_screen-01_BR.png"/>
          <p:cNvPicPr preferRelativeResize="0"/>
          <p:nvPr/>
        </p:nvPicPr>
        <p:blipFill rotWithShape="1">
          <a:blip r:embed="rId3">
            <a:alphaModFix/>
          </a:blip>
          <a:srcRect/>
          <a:stretch/>
        </p:blipFill>
        <p:spPr>
          <a:xfrm>
            <a:off x="3523376" y="1157967"/>
            <a:ext cx="1657737" cy="3009782"/>
          </a:xfrm>
          <a:prstGeom prst="rect">
            <a:avLst/>
          </a:prstGeom>
          <a:noFill/>
          <a:ln>
            <a:noFill/>
          </a:ln>
        </p:spPr>
      </p:pic>
      <p:sp>
        <p:nvSpPr>
          <p:cNvPr id="241" name="Google Shape;241;p24"/>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LETRAS</a:t>
            </a:r>
            <a:endParaRPr sz="2400"/>
          </a:p>
        </p:txBody>
      </p:sp>
      <p:sp>
        <p:nvSpPr>
          <p:cNvPr id="242" name="Google Shape;242;p24"/>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12</a:t>
            </a:fld>
            <a:endParaRPr/>
          </a:p>
        </p:txBody>
      </p:sp>
      <p:pic>
        <p:nvPicPr>
          <p:cNvPr id="243" name="Google Shape;243;p24"/>
          <p:cNvPicPr preferRelativeResize="0"/>
          <p:nvPr/>
        </p:nvPicPr>
        <p:blipFill rotWithShape="1">
          <a:blip r:embed="rId4">
            <a:alphaModFix/>
          </a:blip>
          <a:srcRect t="4138" b="9647"/>
          <a:stretch/>
        </p:blipFill>
        <p:spPr>
          <a:xfrm>
            <a:off x="3688089" y="1380486"/>
            <a:ext cx="1336212" cy="2471335"/>
          </a:xfrm>
          <a:prstGeom prst="rect">
            <a:avLst/>
          </a:prstGeom>
          <a:noFill/>
          <a:ln>
            <a:noFill/>
          </a:ln>
        </p:spPr>
      </p:pic>
      <p:pic>
        <p:nvPicPr>
          <p:cNvPr id="244" name="Google Shape;244;p24"/>
          <p:cNvPicPr preferRelativeResize="0"/>
          <p:nvPr/>
        </p:nvPicPr>
        <p:blipFill rotWithShape="1">
          <a:blip r:embed="rId5">
            <a:alphaModFix/>
          </a:blip>
          <a:srcRect t="3514" b="14188"/>
          <a:stretch/>
        </p:blipFill>
        <p:spPr>
          <a:xfrm>
            <a:off x="1999980" y="1407521"/>
            <a:ext cx="1336212" cy="2471335"/>
          </a:xfrm>
          <a:prstGeom prst="rect">
            <a:avLst/>
          </a:prstGeom>
          <a:noFill/>
          <a:ln>
            <a:noFill/>
          </a:ln>
        </p:spPr>
      </p:pic>
      <p:sp>
        <p:nvSpPr>
          <p:cNvPr id="245" name="Google Shape;245;p24"/>
          <p:cNvSpPr txBox="1"/>
          <p:nvPr/>
        </p:nvSpPr>
        <p:spPr>
          <a:xfrm>
            <a:off x="5406975" y="1632475"/>
            <a:ext cx="2814300" cy="11883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600" b="1">
                <a:latin typeface="Montserrat"/>
                <a:ea typeface="Montserrat"/>
                <a:cs typeface="Montserrat"/>
                <a:sym typeface="Montserrat"/>
              </a:rPr>
              <a:t>Cante junto com suas músicas favoritas!</a:t>
            </a:r>
            <a:endParaRPr sz="500">
              <a:latin typeface="Montserrat"/>
              <a:ea typeface="Montserrat"/>
              <a:cs typeface="Montserrat"/>
              <a:sym typeface="Montserrat"/>
            </a:endParaRPr>
          </a:p>
        </p:txBody>
      </p:sp>
      <p:sp>
        <p:nvSpPr>
          <p:cNvPr id="246" name="Google Shape;246;p24"/>
          <p:cNvSpPr txBox="1"/>
          <p:nvPr/>
        </p:nvSpPr>
        <p:spPr>
          <a:xfrm>
            <a:off x="1917200" y="41963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Clique no botão LETRAS quando quiser cantar uma música</a:t>
            </a:r>
            <a:endParaRPr sz="1100" b="1" i="0" u="none" strike="noStrike" cap="none">
              <a:latin typeface="Montserrat"/>
              <a:ea typeface="Montserrat"/>
              <a:cs typeface="Montserrat"/>
              <a:sym typeface="Montserrat"/>
            </a:endParaRPr>
          </a:p>
        </p:txBody>
      </p:sp>
      <p:sp>
        <p:nvSpPr>
          <p:cNvPr id="247" name="Google Shape;247;p24"/>
          <p:cNvSpPr txBox="1"/>
          <p:nvPr/>
        </p:nvSpPr>
        <p:spPr>
          <a:xfrm>
            <a:off x="3638873" y="42725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Hora de começar o Karaokê</a:t>
            </a:r>
            <a:endParaRPr sz="1100" b="1" i="0" u="none" strike="noStrike" cap="none">
              <a:latin typeface="Montserrat"/>
              <a:ea typeface="Montserrat"/>
              <a:cs typeface="Montserrat"/>
              <a:sym typeface="Montserrat"/>
            </a:endParaRPr>
          </a:p>
        </p:txBody>
      </p:sp>
      <p:pic>
        <p:nvPicPr>
          <p:cNvPr id="248" name="Google Shape;248;p24"/>
          <p:cNvPicPr preferRelativeResize="0"/>
          <p:nvPr/>
        </p:nvPicPr>
        <p:blipFill rotWithShape="1">
          <a:blip r:embed="rId6">
            <a:alphaModFix/>
          </a:blip>
          <a:srcRect t="5077" b="5372"/>
          <a:stretch/>
        </p:blipFill>
        <p:spPr>
          <a:xfrm>
            <a:off x="2020451" y="1409350"/>
            <a:ext cx="1297525" cy="2454365"/>
          </a:xfrm>
          <a:prstGeom prst="rect">
            <a:avLst/>
          </a:prstGeom>
          <a:noFill/>
          <a:ln>
            <a:noFill/>
          </a:ln>
        </p:spPr>
      </p:pic>
      <p:pic>
        <p:nvPicPr>
          <p:cNvPr id="249" name="Google Shape;249;p24"/>
          <p:cNvPicPr preferRelativeResize="0"/>
          <p:nvPr/>
        </p:nvPicPr>
        <p:blipFill rotWithShape="1">
          <a:blip r:embed="rId7">
            <a:alphaModFix/>
          </a:blip>
          <a:srcRect t="5263" b="5673"/>
          <a:stretch/>
        </p:blipFill>
        <p:spPr>
          <a:xfrm>
            <a:off x="3681673" y="1360024"/>
            <a:ext cx="1336225" cy="25137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Favoritos</a:t>
            </a:r>
            <a:endParaRPr sz="3500"/>
          </a:p>
          <a:p>
            <a:pPr marL="0" lvl="0" indent="0" algn="ctr" rtl="0">
              <a:spcBef>
                <a:spcPts val="0"/>
              </a:spcBef>
              <a:spcAft>
                <a:spcPts val="0"/>
              </a:spcAft>
              <a:buNone/>
            </a:pPr>
            <a:r>
              <a:rPr lang="en-GB" sz="2400"/>
              <a:t>Sua biblioteca na Deezer</a:t>
            </a:r>
            <a:endParaRPr sz="2400"/>
          </a:p>
        </p:txBody>
      </p:sp>
      <p:sp>
        <p:nvSpPr>
          <p:cNvPr id="255" name="Google Shape;255;p25"/>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13</a:t>
            </a:fld>
            <a:endParaRPr/>
          </a:p>
        </p:txBody>
      </p:sp>
      <p:sp>
        <p:nvSpPr>
          <p:cNvPr id="256" name="Google Shape;256;p25"/>
          <p:cNvSpPr/>
          <p:nvPr/>
        </p:nvSpPr>
        <p:spPr>
          <a:xfrm>
            <a:off x="2832300" y="1634350"/>
            <a:ext cx="5847600" cy="2507400"/>
          </a:xfrm>
          <a:prstGeom prst="rect">
            <a:avLst/>
          </a:prstGeom>
          <a:noFill/>
          <a:ln>
            <a:noFill/>
          </a:ln>
        </p:spPr>
        <p:txBody>
          <a:bodyPr spcFirstLastPara="1" wrap="square" lIns="30475" tIns="15225" rIns="30475" bIns="15225" anchor="t" anchorCtr="0">
            <a:noAutofit/>
          </a:bodyPr>
          <a:lstStyle/>
          <a:p>
            <a:pPr marL="0" lvl="0" indent="0" algn="l" rtl="0">
              <a:spcBef>
                <a:spcPts val="0"/>
              </a:spcBef>
              <a:spcAft>
                <a:spcPts val="0"/>
              </a:spcAft>
              <a:buClr>
                <a:schemeClr val="dk1"/>
              </a:buClr>
              <a:buSzPts val="1100"/>
              <a:buFont typeface="Arial"/>
              <a:buNone/>
            </a:pPr>
            <a:r>
              <a:rPr lang="en-GB" sz="1600" b="1">
                <a:solidFill>
                  <a:schemeClr val="dk1"/>
                </a:solidFill>
                <a:latin typeface="Montserrat"/>
                <a:ea typeface="Montserrat"/>
                <a:cs typeface="Montserrat"/>
                <a:sym typeface="Montserrat"/>
              </a:rPr>
              <a:t>EM POUCAS PALAVRAS </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Onde você encontra suas músicas favoritas</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 </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600" b="1">
                <a:solidFill>
                  <a:schemeClr val="dk1"/>
                </a:solidFill>
                <a:latin typeface="Montserrat"/>
                <a:ea typeface="Montserrat"/>
                <a:cs typeface="Montserrat"/>
                <a:sym typeface="Montserrat"/>
              </a:rPr>
              <a:t>RESUMO</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O Favoritos permite que você reúna todas as suas músicas em um único lugar, de modo que não precise mais procurar por elas</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 </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600" b="1">
                <a:solidFill>
                  <a:schemeClr val="dk1"/>
                </a:solidFill>
                <a:latin typeface="Montserrat"/>
                <a:ea typeface="Montserrat"/>
                <a:cs typeface="Montserrat"/>
                <a:sym typeface="Montserrat"/>
              </a:rPr>
              <a:t>SAIBA MAIS</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GB" sz="1200">
                <a:solidFill>
                  <a:schemeClr val="dk1"/>
                </a:solidFill>
                <a:latin typeface="Montserrat"/>
                <a:ea typeface="Montserrat"/>
                <a:cs typeface="Montserrat"/>
                <a:sym typeface="Montserrat"/>
              </a:rPr>
              <a:t>Reúna tudo o que você ama no “Minha música” e você nunca mais vai precisar procurar pelas suas músicas. O “Minha música” é o lar da sua coleção musical</a:t>
            </a:r>
            <a:endParaRPr sz="500">
              <a:solidFill>
                <a:schemeClr val="dk1"/>
              </a:solidFill>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endParaRPr sz="1600" b="1">
              <a:latin typeface="Montserrat"/>
              <a:ea typeface="Montserrat"/>
              <a:cs typeface="Montserrat"/>
              <a:sym typeface="Montserrat"/>
            </a:endParaRPr>
          </a:p>
        </p:txBody>
      </p:sp>
      <p:grpSp>
        <p:nvGrpSpPr>
          <p:cNvPr id="257" name="Google Shape;257;p25"/>
          <p:cNvGrpSpPr/>
          <p:nvPr/>
        </p:nvGrpSpPr>
        <p:grpSpPr>
          <a:xfrm>
            <a:off x="713825" y="1198587"/>
            <a:ext cx="1805950" cy="3403525"/>
            <a:chOff x="713825" y="1198587"/>
            <a:chExt cx="1805950" cy="3403525"/>
          </a:xfrm>
        </p:grpSpPr>
        <p:pic>
          <p:nvPicPr>
            <p:cNvPr id="258" name="Google Shape;258;p25" descr="Offline_screen-02_BR.png"/>
            <p:cNvPicPr preferRelativeResize="0"/>
            <p:nvPr/>
          </p:nvPicPr>
          <p:blipFill rotWithShape="1">
            <a:blip r:embed="rId3">
              <a:alphaModFix/>
            </a:blip>
            <a:srcRect l="12553" r="12545"/>
            <a:stretch/>
          </p:blipFill>
          <p:spPr>
            <a:xfrm>
              <a:off x="713825" y="1198587"/>
              <a:ext cx="1805950" cy="3403525"/>
            </a:xfrm>
            <a:prstGeom prst="rect">
              <a:avLst/>
            </a:prstGeom>
            <a:noFill/>
            <a:ln>
              <a:noFill/>
            </a:ln>
          </p:spPr>
        </p:pic>
        <p:pic>
          <p:nvPicPr>
            <p:cNvPr id="259" name="Google Shape;259;p25"/>
            <p:cNvPicPr preferRelativeResize="0"/>
            <p:nvPr/>
          </p:nvPicPr>
          <p:blipFill rotWithShape="1">
            <a:blip r:embed="rId4">
              <a:alphaModFix/>
            </a:blip>
            <a:srcRect t="5064" b="5919"/>
            <a:stretch/>
          </p:blipFill>
          <p:spPr>
            <a:xfrm>
              <a:off x="878675" y="1482725"/>
              <a:ext cx="1463001" cy="2750701"/>
            </a:xfrm>
            <a:prstGeom prst="rect">
              <a:avLst/>
            </a:prstGeom>
            <a:noFill/>
            <a:ln>
              <a:noFill/>
            </a:ln>
          </p:spPr>
        </p:pic>
        <p:sp>
          <p:nvSpPr>
            <p:cNvPr id="260" name="Google Shape;260;p25"/>
            <p:cNvSpPr/>
            <p:nvPr/>
          </p:nvSpPr>
          <p:spPr>
            <a:xfrm>
              <a:off x="885600" y="1545475"/>
              <a:ext cx="459000" cy="8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6" descr="Flow_screen-01_BR.png"/>
          <p:cNvPicPr preferRelativeResize="0"/>
          <p:nvPr/>
        </p:nvPicPr>
        <p:blipFill rotWithShape="1">
          <a:blip r:embed="rId3">
            <a:alphaModFix/>
          </a:blip>
          <a:srcRect/>
          <a:stretch/>
        </p:blipFill>
        <p:spPr>
          <a:xfrm>
            <a:off x="768901" y="1081518"/>
            <a:ext cx="1657737" cy="3009782"/>
          </a:xfrm>
          <a:prstGeom prst="rect">
            <a:avLst/>
          </a:prstGeom>
          <a:noFill/>
          <a:ln>
            <a:noFill/>
          </a:ln>
        </p:spPr>
      </p:pic>
      <p:pic>
        <p:nvPicPr>
          <p:cNvPr id="266" name="Google Shape;266;p26" descr="Flow_screen-01_BR.png"/>
          <p:cNvPicPr preferRelativeResize="0"/>
          <p:nvPr/>
        </p:nvPicPr>
        <p:blipFill rotWithShape="1">
          <a:blip r:embed="rId3">
            <a:alphaModFix/>
          </a:blip>
          <a:srcRect/>
          <a:stretch/>
        </p:blipFill>
        <p:spPr>
          <a:xfrm>
            <a:off x="2456576" y="1081767"/>
            <a:ext cx="1657737" cy="3009782"/>
          </a:xfrm>
          <a:prstGeom prst="rect">
            <a:avLst/>
          </a:prstGeom>
          <a:noFill/>
          <a:ln>
            <a:noFill/>
          </a:ln>
        </p:spPr>
      </p:pic>
      <p:pic>
        <p:nvPicPr>
          <p:cNvPr id="267" name="Google Shape;267;p26" descr="Flow_screen-01_BR.png"/>
          <p:cNvPicPr preferRelativeResize="0"/>
          <p:nvPr/>
        </p:nvPicPr>
        <p:blipFill rotWithShape="1">
          <a:blip r:embed="rId3">
            <a:alphaModFix/>
          </a:blip>
          <a:srcRect/>
          <a:stretch/>
        </p:blipFill>
        <p:spPr>
          <a:xfrm>
            <a:off x="4097738" y="1069175"/>
            <a:ext cx="1657737" cy="3009782"/>
          </a:xfrm>
          <a:prstGeom prst="rect">
            <a:avLst/>
          </a:prstGeom>
          <a:noFill/>
          <a:ln>
            <a:noFill/>
          </a:ln>
        </p:spPr>
      </p:pic>
      <p:sp>
        <p:nvSpPr>
          <p:cNvPr id="268" name="Google Shape;268;p26"/>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Favoritos</a:t>
            </a:r>
            <a:endParaRPr sz="2400"/>
          </a:p>
        </p:txBody>
      </p:sp>
      <p:sp>
        <p:nvSpPr>
          <p:cNvPr id="269" name="Google Shape;269;p26"/>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14</a:t>
            </a:fld>
            <a:endParaRPr/>
          </a:p>
        </p:txBody>
      </p:sp>
      <p:pic>
        <p:nvPicPr>
          <p:cNvPr id="270" name="Google Shape;270;p26"/>
          <p:cNvPicPr preferRelativeResize="0"/>
          <p:nvPr/>
        </p:nvPicPr>
        <p:blipFill rotWithShape="1">
          <a:blip r:embed="rId4">
            <a:alphaModFix/>
          </a:blip>
          <a:srcRect t="4138" b="9647"/>
          <a:stretch/>
        </p:blipFill>
        <p:spPr>
          <a:xfrm>
            <a:off x="2621289" y="1304286"/>
            <a:ext cx="1336212" cy="2471335"/>
          </a:xfrm>
          <a:prstGeom prst="rect">
            <a:avLst/>
          </a:prstGeom>
          <a:noFill/>
          <a:ln>
            <a:noFill/>
          </a:ln>
        </p:spPr>
      </p:pic>
      <p:pic>
        <p:nvPicPr>
          <p:cNvPr id="271" name="Google Shape;271;p26"/>
          <p:cNvPicPr preferRelativeResize="0"/>
          <p:nvPr/>
        </p:nvPicPr>
        <p:blipFill rotWithShape="1">
          <a:blip r:embed="rId5">
            <a:alphaModFix/>
          </a:blip>
          <a:srcRect t="3514" b="14188"/>
          <a:stretch/>
        </p:blipFill>
        <p:spPr>
          <a:xfrm>
            <a:off x="933180" y="1331321"/>
            <a:ext cx="1336212" cy="2471335"/>
          </a:xfrm>
          <a:prstGeom prst="rect">
            <a:avLst/>
          </a:prstGeom>
          <a:noFill/>
          <a:ln>
            <a:noFill/>
          </a:ln>
        </p:spPr>
      </p:pic>
      <p:sp>
        <p:nvSpPr>
          <p:cNvPr id="272" name="Google Shape;272;p26"/>
          <p:cNvSpPr txBox="1"/>
          <p:nvPr/>
        </p:nvSpPr>
        <p:spPr>
          <a:xfrm>
            <a:off x="6016575" y="2165875"/>
            <a:ext cx="2814300" cy="11883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600" b="1">
                <a:latin typeface="Montserrat"/>
                <a:ea typeface="Montserrat"/>
                <a:cs typeface="Montserrat"/>
                <a:sym typeface="Montserrat"/>
              </a:rPr>
              <a:t>Onde você encontra suas músicas favoritas!</a:t>
            </a:r>
            <a:endParaRPr sz="500">
              <a:latin typeface="Montserrat"/>
              <a:ea typeface="Montserrat"/>
              <a:cs typeface="Montserrat"/>
              <a:sym typeface="Montserrat"/>
            </a:endParaRPr>
          </a:p>
        </p:txBody>
      </p:sp>
      <p:pic>
        <p:nvPicPr>
          <p:cNvPr id="273" name="Google Shape;273;p26"/>
          <p:cNvPicPr preferRelativeResize="0"/>
          <p:nvPr/>
        </p:nvPicPr>
        <p:blipFill rotWithShape="1">
          <a:blip r:embed="rId6">
            <a:alphaModFix/>
          </a:blip>
          <a:srcRect t="3477" b="11300"/>
          <a:stretch/>
        </p:blipFill>
        <p:spPr>
          <a:xfrm>
            <a:off x="4267838" y="1310470"/>
            <a:ext cx="1336212" cy="2465141"/>
          </a:xfrm>
          <a:prstGeom prst="rect">
            <a:avLst/>
          </a:prstGeom>
          <a:noFill/>
          <a:ln>
            <a:noFill/>
          </a:ln>
        </p:spPr>
      </p:pic>
      <p:sp>
        <p:nvSpPr>
          <p:cNvPr id="274" name="Google Shape;274;p26"/>
          <p:cNvSpPr txBox="1"/>
          <p:nvPr/>
        </p:nvSpPr>
        <p:spPr>
          <a:xfrm>
            <a:off x="850400" y="41201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Clique nos três pontinhos para adicionar a música a uma playlist</a:t>
            </a:r>
            <a:endParaRPr sz="1100" b="1" i="0" u="none" strike="noStrike" cap="none">
              <a:latin typeface="Montserrat"/>
              <a:ea typeface="Montserrat"/>
              <a:cs typeface="Montserrat"/>
              <a:sym typeface="Montserrat"/>
            </a:endParaRPr>
          </a:p>
        </p:txBody>
      </p:sp>
      <p:sp>
        <p:nvSpPr>
          <p:cNvPr id="275" name="Google Shape;275;p26"/>
          <p:cNvSpPr txBox="1"/>
          <p:nvPr/>
        </p:nvSpPr>
        <p:spPr>
          <a:xfrm>
            <a:off x="2572073" y="41201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Ou clique no coração para adicionar às Mais Queridas</a:t>
            </a:r>
            <a:endParaRPr sz="1100" b="1" i="0" u="none" strike="noStrike" cap="none">
              <a:latin typeface="Montserrat"/>
              <a:ea typeface="Montserrat"/>
              <a:cs typeface="Montserrat"/>
              <a:sym typeface="Montserrat"/>
            </a:endParaRPr>
          </a:p>
        </p:txBody>
      </p:sp>
      <p:sp>
        <p:nvSpPr>
          <p:cNvPr id="276" name="Google Shape;276;p26"/>
          <p:cNvSpPr txBox="1"/>
          <p:nvPr/>
        </p:nvSpPr>
        <p:spPr>
          <a:xfrm>
            <a:off x="4217124" y="4091048"/>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Clique em Favoritoss para visualizar sua coleção musical</a:t>
            </a:r>
            <a:endParaRPr sz="1100" b="1" i="0" u="none" strike="noStrike" cap="none">
              <a:latin typeface="Montserrat"/>
              <a:ea typeface="Montserrat"/>
              <a:cs typeface="Montserrat"/>
              <a:sym typeface="Montserrat"/>
            </a:endParaRPr>
          </a:p>
        </p:txBody>
      </p:sp>
      <p:pic>
        <p:nvPicPr>
          <p:cNvPr id="277" name="Google Shape;277;p26"/>
          <p:cNvPicPr preferRelativeResize="0"/>
          <p:nvPr/>
        </p:nvPicPr>
        <p:blipFill rotWithShape="1">
          <a:blip r:embed="rId7">
            <a:alphaModFix/>
          </a:blip>
          <a:srcRect t="5077" b="5372"/>
          <a:stretch/>
        </p:blipFill>
        <p:spPr>
          <a:xfrm>
            <a:off x="966850" y="1322925"/>
            <a:ext cx="1302550" cy="2463802"/>
          </a:xfrm>
          <a:prstGeom prst="rect">
            <a:avLst/>
          </a:prstGeom>
          <a:noFill/>
          <a:ln>
            <a:noFill/>
          </a:ln>
        </p:spPr>
      </p:pic>
      <p:pic>
        <p:nvPicPr>
          <p:cNvPr id="278" name="Google Shape;278;p26"/>
          <p:cNvPicPr preferRelativeResize="0"/>
          <p:nvPr/>
        </p:nvPicPr>
        <p:blipFill rotWithShape="1">
          <a:blip r:embed="rId8">
            <a:alphaModFix/>
          </a:blip>
          <a:srcRect t="5004" b="6421"/>
          <a:stretch/>
        </p:blipFill>
        <p:spPr>
          <a:xfrm>
            <a:off x="2626518" y="1303357"/>
            <a:ext cx="1336200" cy="2499779"/>
          </a:xfrm>
          <a:prstGeom prst="rect">
            <a:avLst/>
          </a:prstGeom>
          <a:noFill/>
          <a:ln>
            <a:noFill/>
          </a:ln>
        </p:spPr>
      </p:pic>
      <p:pic>
        <p:nvPicPr>
          <p:cNvPr id="279" name="Google Shape;279;p26"/>
          <p:cNvPicPr preferRelativeResize="0"/>
          <p:nvPr/>
        </p:nvPicPr>
        <p:blipFill rotWithShape="1">
          <a:blip r:embed="rId9">
            <a:alphaModFix/>
          </a:blip>
          <a:srcRect t="4708" b="5613"/>
          <a:stretch/>
        </p:blipFill>
        <p:spPr>
          <a:xfrm>
            <a:off x="4271850" y="1284678"/>
            <a:ext cx="1336225" cy="25309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7" descr="Flow_screen-01_BR.png"/>
          <p:cNvPicPr preferRelativeResize="0"/>
          <p:nvPr/>
        </p:nvPicPr>
        <p:blipFill rotWithShape="1">
          <a:blip r:embed="rId3">
            <a:alphaModFix/>
          </a:blip>
          <a:srcRect/>
          <a:stretch/>
        </p:blipFill>
        <p:spPr>
          <a:xfrm>
            <a:off x="616501" y="1386318"/>
            <a:ext cx="1657737" cy="3009782"/>
          </a:xfrm>
          <a:prstGeom prst="rect">
            <a:avLst/>
          </a:prstGeom>
          <a:noFill/>
          <a:ln>
            <a:noFill/>
          </a:ln>
        </p:spPr>
      </p:pic>
      <p:pic>
        <p:nvPicPr>
          <p:cNvPr id="285" name="Google Shape;285;p27" descr="Flow_screen-01_BR.png"/>
          <p:cNvPicPr preferRelativeResize="0"/>
          <p:nvPr/>
        </p:nvPicPr>
        <p:blipFill rotWithShape="1">
          <a:blip r:embed="rId3">
            <a:alphaModFix/>
          </a:blip>
          <a:srcRect/>
          <a:stretch/>
        </p:blipFill>
        <p:spPr>
          <a:xfrm>
            <a:off x="2304176" y="1386567"/>
            <a:ext cx="1657737" cy="3009782"/>
          </a:xfrm>
          <a:prstGeom prst="rect">
            <a:avLst/>
          </a:prstGeom>
          <a:noFill/>
          <a:ln>
            <a:noFill/>
          </a:ln>
        </p:spPr>
      </p:pic>
      <p:pic>
        <p:nvPicPr>
          <p:cNvPr id="286" name="Google Shape;286;p27" descr="Flow_screen-01_BR.png"/>
          <p:cNvPicPr preferRelativeResize="0"/>
          <p:nvPr/>
        </p:nvPicPr>
        <p:blipFill rotWithShape="1">
          <a:blip r:embed="rId3">
            <a:alphaModFix/>
          </a:blip>
          <a:srcRect/>
          <a:stretch/>
        </p:blipFill>
        <p:spPr>
          <a:xfrm>
            <a:off x="3945338" y="1373975"/>
            <a:ext cx="1657737" cy="3009782"/>
          </a:xfrm>
          <a:prstGeom prst="rect">
            <a:avLst/>
          </a:prstGeom>
          <a:noFill/>
          <a:ln>
            <a:noFill/>
          </a:ln>
        </p:spPr>
      </p:pic>
      <p:sp>
        <p:nvSpPr>
          <p:cNvPr id="287" name="Google Shape;287;p27"/>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Descubra a música</a:t>
            </a:r>
            <a:endParaRPr sz="3500"/>
          </a:p>
          <a:p>
            <a:pPr marL="0" lvl="0" indent="0" algn="ctr" rtl="0">
              <a:spcBef>
                <a:spcPts val="0"/>
              </a:spcBef>
              <a:spcAft>
                <a:spcPts val="0"/>
              </a:spcAft>
              <a:buNone/>
            </a:pPr>
            <a:r>
              <a:rPr lang="en-GB" sz="2400"/>
              <a:t>Song Catcher</a:t>
            </a:r>
            <a:endParaRPr sz="2400"/>
          </a:p>
        </p:txBody>
      </p:sp>
      <p:sp>
        <p:nvSpPr>
          <p:cNvPr id="288" name="Google Shape;288;p27"/>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15</a:t>
            </a:fld>
            <a:endParaRPr/>
          </a:p>
        </p:txBody>
      </p:sp>
      <p:pic>
        <p:nvPicPr>
          <p:cNvPr id="289" name="Google Shape;289;p27"/>
          <p:cNvPicPr preferRelativeResize="0"/>
          <p:nvPr/>
        </p:nvPicPr>
        <p:blipFill rotWithShape="1">
          <a:blip r:embed="rId4">
            <a:alphaModFix/>
          </a:blip>
          <a:srcRect t="4138" b="9647"/>
          <a:stretch/>
        </p:blipFill>
        <p:spPr>
          <a:xfrm>
            <a:off x="2468889" y="1609086"/>
            <a:ext cx="1336212" cy="2471335"/>
          </a:xfrm>
          <a:prstGeom prst="rect">
            <a:avLst/>
          </a:prstGeom>
          <a:noFill/>
          <a:ln>
            <a:noFill/>
          </a:ln>
        </p:spPr>
      </p:pic>
      <p:pic>
        <p:nvPicPr>
          <p:cNvPr id="290" name="Google Shape;290;p27"/>
          <p:cNvPicPr preferRelativeResize="0"/>
          <p:nvPr/>
        </p:nvPicPr>
        <p:blipFill rotWithShape="1">
          <a:blip r:embed="rId5">
            <a:alphaModFix/>
          </a:blip>
          <a:srcRect t="3514" b="14188"/>
          <a:stretch/>
        </p:blipFill>
        <p:spPr>
          <a:xfrm>
            <a:off x="780780" y="1636121"/>
            <a:ext cx="1336212" cy="2471335"/>
          </a:xfrm>
          <a:prstGeom prst="rect">
            <a:avLst/>
          </a:prstGeom>
          <a:noFill/>
          <a:ln>
            <a:noFill/>
          </a:ln>
        </p:spPr>
      </p:pic>
      <p:sp>
        <p:nvSpPr>
          <p:cNvPr id="291" name="Google Shape;291;p27"/>
          <p:cNvSpPr txBox="1"/>
          <p:nvPr/>
        </p:nvSpPr>
        <p:spPr>
          <a:xfrm>
            <a:off x="5940375" y="1708675"/>
            <a:ext cx="2814300" cy="11883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600" b="1" i="0" u="none" strike="noStrike" cap="none">
                <a:latin typeface="Montserrat"/>
                <a:ea typeface="Montserrat"/>
                <a:cs typeface="Montserrat"/>
                <a:sym typeface="Montserrat"/>
              </a:rPr>
              <a:t>D</a:t>
            </a:r>
            <a:r>
              <a:rPr lang="en-GB" sz="1600" b="1">
                <a:latin typeface="Montserrat"/>
                <a:ea typeface="Montserrat"/>
                <a:cs typeface="Montserrat"/>
                <a:sym typeface="Montserrat"/>
              </a:rPr>
              <a:t>escubra a música que está tocando e adiciona nas suas favoritas! </a:t>
            </a:r>
            <a:endParaRPr sz="1600" b="1">
              <a:latin typeface="Montserrat"/>
              <a:ea typeface="Montserrat"/>
              <a:cs typeface="Montserrat"/>
              <a:sym typeface="Montserrat"/>
            </a:endParaRPr>
          </a:p>
          <a:p>
            <a:pPr marL="0" marR="0" lvl="0" indent="0" algn="l" rtl="0">
              <a:lnSpc>
                <a:spcPct val="150000"/>
              </a:lnSpc>
              <a:spcBef>
                <a:spcPts val="0"/>
              </a:spcBef>
              <a:spcAft>
                <a:spcPts val="0"/>
              </a:spcAft>
              <a:buClr>
                <a:srgbClr val="E9457A"/>
              </a:buClr>
              <a:buSzPts val="1600"/>
              <a:buFont typeface="Arial"/>
              <a:buNone/>
            </a:pPr>
            <a:endParaRPr sz="500">
              <a:latin typeface="Montserrat"/>
              <a:ea typeface="Montserrat"/>
              <a:cs typeface="Montserrat"/>
              <a:sym typeface="Montserrat"/>
            </a:endParaRPr>
          </a:p>
        </p:txBody>
      </p:sp>
      <p:pic>
        <p:nvPicPr>
          <p:cNvPr id="292" name="Google Shape;292;p27"/>
          <p:cNvPicPr preferRelativeResize="0"/>
          <p:nvPr/>
        </p:nvPicPr>
        <p:blipFill rotWithShape="1">
          <a:blip r:embed="rId6">
            <a:alphaModFix/>
          </a:blip>
          <a:srcRect t="3477" b="11300"/>
          <a:stretch/>
        </p:blipFill>
        <p:spPr>
          <a:xfrm>
            <a:off x="4115438" y="1615270"/>
            <a:ext cx="1336212" cy="2465141"/>
          </a:xfrm>
          <a:prstGeom prst="rect">
            <a:avLst/>
          </a:prstGeom>
          <a:noFill/>
          <a:ln>
            <a:noFill/>
          </a:ln>
        </p:spPr>
      </p:pic>
      <p:sp>
        <p:nvSpPr>
          <p:cNvPr id="293" name="Google Shape;293;p27"/>
          <p:cNvSpPr txBox="1"/>
          <p:nvPr/>
        </p:nvSpPr>
        <p:spPr>
          <a:xfrm>
            <a:off x="698000" y="4557934"/>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Clique em Busca</a:t>
            </a:r>
            <a:endParaRPr sz="1100" b="1" i="0" u="none" strike="noStrike" cap="none">
              <a:latin typeface="Montserrat"/>
              <a:ea typeface="Montserrat"/>
              <a:cs typeface="Montserrat"/>
              <a:sym typeface="Montserrat"/>
            </a:endParaRPr>
          </a:p>
        </p:txBody>
      </p:sp>
      <p:sp>
        <p:nvSpPr>
          <p:cNvPr id="294" name="Google Shape;294;p27"/>
          <p:cNvSpPr txBox="1"/>
          <p:nvPr/>
        </p:nvSpPr>
        <p:spPr>
          <a:xfrm>
            <a:off x="2419673" y="4519189"/>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Deixe o aplicativo ouvir a música</a:t>
            </a:r>
            <a:endParaRPr sz="1100" b="1" i="0" u="none" strike="noStrike" cap="none">
              <a:latin typeface="Montserrat"/>
              <a:ea typeface="Montserrat"/>
              <a:cs typeface="Montserrat"/>
              <a:sym typeface="Montserrat"/>
            </a:endParaRPr>
          </a:p>
        </p:txBody>
      </p:sp>
      <p:sp>
        <p:nvSpPr>
          <p:cNvPr id="295" name="Google Shape;295;p27"/>
          <p:cNvSpPr txBox="1"/>
          <p:nvPr/>
        </p:nvSpPr>
        <p:spPr>
          <a:xfrm>
            <a:off x="4064724" y="4395848"/>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Ouça a música ou adicione aos seus favoritos</a:t>
            </a:r>
            <a:endParaRPr sz="1100" b="1" i="0" u="none" strike="noStrike" cap="none">
              <a:latin typeface="Montserrat"/>
              <a:ea typeface="Montserrat"/>
              <a:cs typeface="Montserrat"/>
              <a:sym typeface="Montserrat"/>
            </a:endParaRPr>
          </a:p>
        </p:txBody>
      </p:sp>
      <p:pic>
        <p:nvPicPr>
          <p:cNvPr id="296" name="Google Shape;296;p27"/>
          <p:cNvPicPr preferRelativeResize="0"/>
          <p:nvPr/>
        </p:nvPicPr>
        <p:blipFill rotWithShape="1">
          <a:blip r:embed="rId7">
            <a:alphaModFix/>
          </a:blip>
          <a:srcRect t="4384" b="5945"/>
          <a:stretch/>
        </p:blipFill>
        <p:spPr>
          <a:xfrm>
            <a:off x="799411" y="1617489"/>
            <a:ext cx="1301487" cy="2465126"/>
          </a:xfrm>
          <a:prstGeom prst="rect">
            <a:avLst/>
          </a:prstGeom>
          <a:noFill/>
          <a:ln>
            <a:noFill/>
          </a:ln>
        </p:spPr>
      </p:pic>
      <p:pic>
        <p:nvPicPr>
          <p:cNvPr id="297" name="Google Shape;297;p27"/>
          <p:cNvPicPr preferRelativeResize="0"/>
          <p:nvPr/>
        </p:nvPicPr>
        <p:blipFill rotWithShape="1">
          <a:blip r:embed="rId8">
            <a:alphaModFix/>
          </a:blip>
          <a:srcRect t="5159" b="6345"/>
          <a:stretch/>
        </p:blipFill>
        <p:spPr>
          <a:xfrm>
            <a:off x="2467025" y="1609077"/>
            <a:ext cx="1336200" cy="2497485"/>
          </a:xfrm>
          <a:prstGeom prst="rect">
            <a:avLst/>
          </a:prstGeom>
          <a:noFill/>
          <a:ln>
            <a:noFill/>
          </a:ln>
        </p:spPr>
      </p:pic>
      <p:pic>
        <p:nvPicPr>
          <p:cNvPr id="298" name="Google Shape;298;p27"/>
          <p:cNvPicPr preferRelativeResize="0"/>
          <p:nvPr/>
        </p:nvPicPr>
        <p:blipFill rotWithShape="1">
          <a:blip r:embed="rId9">
            <a:alphaModFix/>
          </a:blip>
          <a:srcRect t="4949" b="5380"/>
          <a:stretch/>
        </p:blipFill>
        <p:spPr>
          <a:xfrm>
            <a:off x="4120243" y="1599757"/>
            <a:ext cx="1336225" cy="25308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Offline</a:t>
            </a:r>
            <a:endParaRPr sz="3500"/>
          </a:p>
          <a:p>
            <a:pPr marL="0" lvl="0" indent="0" algn="ctr" rtl="0">
              <a:spcBef>
                <a:spcPts val="0"/>
              </a:spcBef>
              <a:spcAft>
                <a:spcPts val="0"/>
              </a:spcAft>
              <a:buNone/>
            </a:pPr>
            <a:r>
              <a:rPr lang="en-GB" sz="2400"/>
              <a:t>Baixe suas músicas</a:t>
            </a:r>
            <a:endParaRPr sz="2400"/>
          </a:p>
        </p:txBody>
      </p:sp>
      <p:sp>
        <p:nvSpPr>
          <p:cNvPr id="304" name="Google Shape;304;p28"/>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16</a:t>
            </a:fld>
            <a:endParaRPr/>
          </a:p>
        </p:txBody>
      </p:sp>
      <p:sp>
        <p:nvSpPr>
          <p:cNvPr id="305" name="Google Shape;305;p28"/>
          <p:cNvSpPr/>
          <p:nvPr/>
        </p:nvSpPr>
        <p:spPr>
          <a:xfrm>
            <a:off x="2832300" y="1634350"/>
            <a:ext cx="5847600" cy="2507400"/>
          </a:xfrm>
          <a:prstGeom prst="rect">
            <a:avLst/>
          </a:prstGeom>
          <a:noFill/>
          <a:ln>
            <a:noFill/>
          </a:ln>
        </p:spPr>
        <p:txBody>
          <a:bodyPr spcFirstLastPara="1" wrap="square" lIns="30475" tIns="15225" rIns="30475" bIns="15225" anchor="t" anchorCtr="0">
            <a:noAutofit/>
          </a:bodyPr>
          <a:lstStyle/>
          <a:p>
            <a:pPr marL="0" lvl="0" indent="0" algn="l" rtl="0">
              <a:spcBef>
                <a:spcPts val="0"/>
              </a:spcBef>
              <a:spcAft>
                <a:spcPts val="0"/>
              </a:spcAft>
              <a:buClr>
                <a:srgbClr val="2692B7"/>
              </a:buClr>
              <a:buSzPts val="1600"/>
              <a:buFont typeface="Arial"/>
              <a:buNone/>
            </a:pPr>
            <a:r>
              <a:rPr lang="en-GB" sz="1600" b="1">
                <a:latin typeface="Montserrat"/>
                <a:ea typeface="Montserrat"/>
                <a:cs typeface="Montserrat"/>
                <a:sym typeface="Montserrat"/>
              </a:rPr>
              <a:t>EM POUCAS PALAVRAS </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Faça o download de suas músicas e ouça offline</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2692B7"/>
              </a:buClr>
              <a:buSzPts val="1600"/>
              <a:buFont typeface="Arial"/>
              <a:buNone/>
            </a:pPr>
            <a:r>
              <a:rPr lang="en-GB" sz="1600" b="1">
                <a:latin typeface="Montserrat"/>
                <a:ea typeface="Montserrat"/>
                <a:cs typeface="Montserrat"/>
                <a:sym typeface="Montserrat"/>
              </a:rPr>
              <a:t>RESUMO</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Com o Deezer Premium você pode baixar todas as suas músicas favoritas enquanto estiver online, e depois ouvi-las sempre que quiser, em qualquer lugar</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2692B7"/>
              </a:buClr>
              <a:buSzPts val="1600"/>
              <a:buFont typeface="Arial"/>
              <a:buNone/>
            </a:pPr>
            <a:r>
              <a:rPr lang="en-GB" sz="1600" b="1">
                <a:latin typeface="Montserrat"/>
                <a:ea typeface="Montserrat"/>
                <a:cs typeface="Montserrat"/>
                <a:sym typeface="Montserrat"/>
              </a:rPr>
              <a:t>SAIBA MAIS</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Baixe suas músicas e ouça em qualquer lugar. Deixe suas faixas, playlists e álbuns favoritos offline, com sua conta Premium.</a:t>
            </a:r>
            <a:endParaRPr sz="1600" b="1">
              <a:latin typeface="Montserrat"/>
              <a:ea typeface="Montserrat"/>
              <a:cs typeface="Montserrat"/>
              <a:sym typeface="Montserrat"/>
            </a:endParaRPr>
          </a:p>
        </p:txBody>
      </p:sp>
      <p:pic>
        <p:nvPicPr>
          <p:cNvPr id="306" name="Google Shape;306;p28" descr="Offline_screen-02_BR.png"/>
          <p:cNvPicPr preferRelativeResize="0"/>
          <p:nvPr/>
        </p:nvPicPr>
        <p:blipFill rotWithShape="1">
          <a:blip r:embed="rId3">
            <a:alphaModFix/>
          </a:blip>
          <a:srcRect l="12553" r="12545"/>
          <a:stretch/>
        </p:blipFill>
        <p:spPr>
          <a:xfrm>
            <a:off x="713825" y="1198587"/>
            <a:ext cx="1805950" cy="3403525"/>
          </a:xfrm>
          <a:prstGeom prst="rect">
            <a:avLst/>
          </a:prstGeom>
          <a:noFill/>
          <a:ln>
            <a:noFill/>
          </a:ln>
        </p:spPr>
      </p:pic>
      <p:pic>
        <p:nvPicPr>
          <p:cNvPr id="307" name="Google Shape;307;p28"/>
          <p:cNvPicPr preferRelativeResize="0"/>
          <p:nvPr/>
        </p:nvPicPr>
        <p:blipFill rotWithShape="1">
          <a:blip r:embed="rId4">
            <a:alphaModFix/>
          </a:blip>
          <a:srcRect t="5563" b="5846"/>
          <a:stretch/>
        </p:blipFill>
        <p:spPr>
          <a:xfrm>
            <a:off x="885582" y="1482475"/>
            <a:ext cx="1453224" cy="2719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9" descr="Flow_screen-01_BR.png"/>
          <p:cNvPicPr preferRelativeResize="0"/>
          <p:nvPr/>
        </p:nvPicPr>
        <p:blipFill rotWithShape="1">
          <a:blip r:embed="rId3">
            <a:alphaModFix/>
          </a:blip>
          <a:srcRect/>
          <a:stretch/>
        </p:blipFill>
        <p:spPr>
          <a:xfrm>
            <a:off x="2304176" y="1386567"/>
            <a:ext cx="1657737" cy="3009782"/>
          </a:xfrm>
          <a:prstGeom prst="rect">
            <a:avLst/>
          </a:prstGeom>
          <a:noFill/>
          <a:ln>
            <a:noFill/>
          </a:ln>
        </p:spPr>
      </p:pic>
      <p:pic>
        <p:nvPicPr>
          <p:cNvPr id="313" name="Google Shape;313;p29" descr="Flow_screen-01_BR.png"/>
          <p:cNvPicPr preferRelativeResize="0"/>
          <p:nvPr/>
        </p:nvPicPr>
        <p:blipFill rotWithShape="1">
          <a:blip r:embed="rId3">
            <a:alphaModFix/>
          </a:blip>
          <a:srcRect/>
          <a:stretch/>
        </p:blipFill>
        <p:spPr>
          <a:xfrm>
            <a:off x="3945338" y="1373975"/>
            <a:ext cx="1657737" cy="3009782"/>
          </a:xfrm>
          <a:prstGeom prst="rect">
            <a:avLst/>
          </a:prstGeom>
          <a:noFill/>
          <a:ln>
            <a:noFill/>
          </a:ln>
        </p:spPr>
      </p:pic>
      <p:sp>
        <p:nvSpPr>
          <p:cNvPr id="314" name="Google Shape;314;p29"/>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Offline</a:t>
            </a:r>
            <a:endParaRPr sz="2400"/>
          </a:p>
        </p:txBody>
      </p:sp>
      <p:sp>
        <p:nvSpPr>
          <p:cNvPr id="315" name="Google Shape;315;p29"/>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17</a:t>
            </a:fld>
            <a:endParaRPr/>
          </a:p>
        </p:txBody>
      </p:sp>
      <p:pic>
        <p:nvPicPr>
          <p:cNvPr id="316" name="Google Shape;316;p29"/>
          <p:cNvPicPr preferRelativeResize="0"/>
          <p:nvPr/>
        </p:nvPicPr>
        <p:blipFill rotWithShape="1">
          <a:blip r:embed="rId4">
            <a:alphaModFix/>
          </a:blip>
          <a:srcRect t="4138" b="9647"/>
          <a:stretch/>
        </p:blipFill>
        <p:spPr>
          <a:xfrm>
            <a:off x="2468889" y="1609086"/>
            <a:ext cx="1336212" cy="2471335"/>
          </a:xfrm>
          <a:prstGeom prst="rect">
            <a:avLst/>
          </a:prstGeom>
          <a:noFill/>
          <a:ln>
            <a:noFill/>
          </a:ln>
        </p:spPr>
      </p:pic>
      <p:sp>
        <p:nvSpPr>
          <p:cNvPr id="317" name="Google Shape;317;p29"/>
          <p:cNvSpPr txBox="1"/>
          <p:nvPr/>
        </p:nvSpPr>
        <p:spPr>
          <a:xfrm>
            <a:off x="6016575" y="2165875"/>
            <a:ext cx="2814300" cy="11883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600" b="1">
                <a:latin typeface="Montserrat"/>
                <a:ea typeface="Montserrat"/>
                <a:cs typeface="Montserrat"/>
                <a:sym typeface="Montserrat"/>
              </a:rPr>
              <a:t>Faça o download de suas músicas e ouça mesmo quando estiver offline!</a:t>
            </a:r>
            <a:endParaRPr sz="500">
              <a:latin typeface="Montserrat"/>
              <a:ea typeface="Montserrat"/>
              <a:cs typeface="Montserrat"/>
              <a:sym typeface="Montserrat"/>
            </a:endParaRPr>
          </a:p>
        </p:txBody>
      </p:sp>
      <p:pic>
        <p:nvPicPr>
          <p:cNvPr id="318" name="Google Shape;318;p29"/>
          <p:cNvPicPr preferRelativeResize="0"/>
          <p:nvPr/>
        </p:nvPicPr>
        <p:blipFill rotWithShape="1">
          <a:blip r:embed="rId5">
            <a:alphaModFix/>
          </a:blip>
          <a:srcRect t="3477" b="11300"/>
          <a:stretch/>
        </p:blipFill>
        <p:spPr>
          <a:xfrm>
            <a:off x="4115438" y="1615270"/>
            <a:ext cx="1336212" cy="2465141"/>
          </a:xfrm>
          <a:prstGeom prst="rect">
            <a:avLst/>
          </a:prstGeom>
          <a:noFill/>
          <a:ln>
            <a:noFill/>
          </a:ln>
        </p:spPr>
      </p:pic>
      <p:sp>
        <p:nvSpPr>
          <p:cNvPr id="319" name="Google Shape;319;p29"/>
          <p:cNvSpPr txBox="1"/>
          <p:nvPr/>
        </p:nvSpPr>
        <p:spPr>
          <a:xfrm>
            <a:off x="698000" y="44249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Escolha qualquer uma de suas músicas</a:t>
            </a:r>
            <a:endParaRPr sz="1100" b="1" i="0" u="none" strike="noStrike" cap="none">
              <a:latin typeface="Montserrat"/>
              <a:ea typeface="Montserrat"/>
              <a:cs typeface="Montserrat"/>
              <a:sym typeface="Montserrat"/>
            </a:endParaRPr>
          </a:p>
        </p:txBody>
      </p:sp>
      <p:sp>
        <p:nvSpPr>
          <p:cNvPr id="320" name="Google Shape;320;p29"/>
          <p:cNvSpPr txBox="1"/>
          <p:nvPr/>
        </p:nvSpPr>
        <p:spPr>
          <a:xfrm>
            <a:off x="2419673" y="4501107"/>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Clique no botão de download</a:t>
            </a:r>
            <a:endParaRPr sz="1100" b="1" i="0" u="none" strike="noStrike" cap="none">
              <a:latin typeface="Montserrat"/>
              <a:ea typeface="Montserrat"/>
              <a:cs typeface="Montserrat"/>
              <a:sym typeface="Montserrat"/>
            </a:endParaRPr>
          </a:p>
        </p:txBody>
      </p:sp>
      <p:sp>
        <p:nvSpPr>
          <p:cNvPr id="321" name="Google Shape;321;p29"/>
          <p:cNvSpPr txBox="1"/>
          <p:nvPr/>
        </p:nvSpPr>
        <p:spPr>
          <a:xfrm>
            <a:off x="4064724" y="4395848"/>
            <a:ext cx="1419000" cy="29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000"/>
              <a:buFont typeface="Arial"/>
              <a:buNone/>
            </a:pPr>
            <a:r>
              <a:rPr lang="en-GB" sz="1000" b="1">
                <a:latin typeface="Montserrat"/>
                <a:ea typeface="Montserrat"/>
                <a:cs typeface="Montserrat"/>
                <a:sym typeface="Montserrat"/>
              </a:rPr>
              <a:t>Ouça mesmo quando estiver offline.</a:t>
            </a:r>
            <a:endParaRPr sz="1100" b="1" i="0" u="none" strike="noStrike" cap="none">
              <a:latin typeface="Montserrat"/>
              <a:ea typeface="Montserrat"/>
              <a:cs typeface="Montserrat"/>
              <a:sym typeface="Montserrat"/>
            </a:endParaRPr>
          </a:p>
        </p:txBody>
      </p:sp>
      <p:pic>
        <p:nvPicPr>
          <p:cNvPr id="322" name="Google Shape;322;p29"/>
          <p:cNvPicPr preferRelativeResize="0"/>
          <p:nvPr/>
        </p:nvPicPr>
        <p:blipFill rotWithShape="1">
          <a:blip r:embed="rId6">
            <a:alphaModFix/>
          </a:blip>
          <a:srcRect t="5563" b="5846"/>
          <a:stretch/>
        </p:blipFill>
        <p:spPr>
          <a:xfrm>
            <a:off x="2469629" y="1584975"/>
            <a:ext cx="1336225" cy="2500266"/>
          </a:xfrm>
          <a:prstGeom prst="rect">
            <a:avLst/>
          </a:prstGeom>
          <a:noFill/>
          <a:ln>
            <a:noFill/>
          </a:ln>
        </p:spPr>
      </p:pic>
      <p:pic>
        <p:nvPicPr>
          <p:cNvPr id="323" name="Google Shape;323;p29"/>
          <p:cNvPicPr preferRelativeResize="0"/>
          <p:nvPr/>
        </p:nvPicPr>
        <p:blipFill rotWithShape="1">
          <a:blip r:embed="rId7">
            <a:alphaModFix/>
          </a:blip>
          <a:srcRect t="5254" b="5982"/>
          <a:stretch/>
        </p:blipFill>
        <p:spPr>
          <a:xfrm>
            <a:off x="4110176" y="1609075"/>
            <a:ext cx="1336200" cy="2505322"/>
          </a:xfrm>
          <a:prstGeom prst="rect">
            <a:avLst/>
          </a:prstGeom>
          <a:noFill/>
          <a:ln>
            <a:noFill/>
          </a:ln>
        </p:spPr>
      </p:pic>
      <p:grpSp>
        <p:nvGrpSpPr>
          <p:cNvPr id="324" name="Google Shape;324;p29"/>
          <p:cNvGrpSpPr/>
          <p:nvPr/>
        </p:nvGrpSpPr>
        <p:grpSpPr>
          <a:xfrm>
            <a:off x="655368" y="1387047"/>
            <a:ext cx="1588875" cy="2994421"/>
            <a:chOff x="713825" y="1198587"/>
            <a:chExt cx="1805950" cy="3403525"/>
          </a:xfrm>
        </p:grpSpPr>
        <p:pic>
          <p:nvPicPr>
            <p:cNvPr id="325" name="Google Shape;325;p29" descr="Offline_screen-02_BR.png"/>
            <p:cNvPicPr preferRelativeResize="0"/>
            <p:nvPr/>
          </p:nvPicPr>
          <p:blipFill rotWithShape="1">
            <a:blip r:embed="rId8">
              <a:alphaModFix/>
            </a:blip>
            <a:srcRect l="12553" r="12545"/>
            <a:stretch/>
          </p:blipFill>
          <p:spPr>
            <a:xfrm>
              <a:off x="713825" y="1198587"/>
              <a:ext cx="1805950" cy="3403525"/>
            </a:xfrm>
            <a:prstGeom prst="rect">
              <a:avLst/>
            </a:prstGeom>
            <a:noFill/>
            <a:ln>
              <a:noFill/>
            </a:ln>
          </p:spPr>
        </p:pic>
        <p:pic>
          <p:nvPicPr>
            <p:cNvPr id="326" name="Google Shape;326;p29"/>
            <p:cNvPicPr preferRelativeResize="0"/>
            <p:nvPr/>
          </p:nvPicPr>
          <p:blipFill rotWithShape="1">
            <a:blip r:embed="rId9">
              <a:alphaModFix/>
            </a:blip>
            <a:srcRect t="5064" b="5919"/>
            <a:stretch/>
          </p:blipFill>
          <p:spPr>
            <a:xfrm>
              <a:off x="878675" y="1482725"/>
              <a:ext cx="1463001" cy="2750701"/>
            </a:xfrm>
            <a:prstGeom prst="rect">
              <a:avLst/>
            </a:prstGeom>
            <a:noFill/>
            <a:ln>
              <a:noFill/>
            </a:ln>
          </p:spPr>
        </p:pic>
        <p:sp>
          <p:nvSpPr>
            <p:cNvPr id="327" name="Google Shape;327;p29"/>
            <p:cNvSpPr/>
            <p:nvPr/>
          </p:nvSpPr>
          <p:spPr>
            <a:xfrm>
              <a:off x="885600" y="1545475"/>
              <a:ext cx="459000" cy="8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a:spLocks noGrp="1"/>
          </p:cNvSpPr>
          <p:nvPr>
            <p:ph type="title"/>
          </p:nvPr>
        </p:nvSpPr>
        <p:spPr>
          <a:xfrm>
            <a:off x="311700" y="2571900"/>
            <a:ext cx="8520600" cy="21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Obrigado!</a:t>
            </a:r>
            <a:endParaRPr/>
          </a:p>
        </p:txBody>
      </p:sp>
      <p:pic>
        <p:nvPicPr>
          <p:cNvPr id="333" name="Google Shape;333;p30"/>
          <p:cNvPicPr preferRelativeResize="0"/>
          <p:nvPr/>
        </p:nvPicPr>
        <p:blipFill rotWithShape="1">
          <a:blip r:embed="rId3">
            <a:alphaModFix/>
          </a:blip>
          <a:srcRect t="28931" b="28931"/>
          <a:stretch/>
        </p:blipFill>
        <p:spPr>
          <a:xfrm>
            <a:off x="0" y="0"/>
            <a:ext cx="9143994" cy="25719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4" descr="Flow_screen-01_BR.png"/>
          <p:cNvPicPr preferRelativeResize="0"/>
          <p:nvPr/>
        </p:nvPicPr>
        <p:blipFill rotWithShape="1">
          <a:blip r:embed="rId3">
            <a:alphaModFix/>
          </a:blip>
          <a:srcRect/>
          <a:stretch/>
        </p:blipFill>
        <p:spPr>
          <a:xfrm>
            <a:off x="5344978" y="1278300"/>
            <a:ext cx="1826601" cy="3316372"/>
          </a:xfrm>
          <a:prstGeom prst="rect">
            <a:avLst/>
          </a:prstGeom>
          <a:noFill/>
          <a:ln>
            <a:noFill/>
          </a:ln>
        </p:spPr>
      </p:pic>
      <p:sp>
        <p:nvSpPr>
          <p:cNvPr id="106" name="Google Shape;106;p14"/>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107" name="Google Shape;107;p14"/>
          <p:cNvSpPr txBox="1">
            <a:spLocks noGrp="1"/>
          </p:cNvSpPr>
          <p:nvPr>
            <p:ph type="title"/>
          </p:nvPr>
        </p:nvSpPr>
        <p:spPr>
          <a:xfrm>
            <a:off x="311700" y="75075"/>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O que é a Deezer?</a:t>
            </a:r>
            <a:endParaRPr/>
          </a:p>
        </p:txBody>
      </p:sp>
      <p:pic>
        <p:nvPicPr>
          <p:cNvPr id="108" name="Google Shape;108;p14"/>
          <p:cNvPicPr preferRelativeResize="0"/>
          <p:nvPr/>
        </p:nvPicPr>
        <p:blipFill rotWithShape="1">
          <a:blip r:embed="rId4">
            <a:alphaModFix/>
          </a:blip>
          <a:srcRect/>
          <a:stretch/>
        </p:blipFill>
        <p:spPr>
          <a:xfrm>
            <a:off x="543779" y="2292193"/>
            <a:ext cx="609602" cy="609602"/>
          </a:xfrm>
          <a:prstGeom prst="rect">
            <a:avLst/>
          </a:prstGeom>
          <a:noFill/>
          <a:ln>
            <a:noFill/>
          </a:ln>
        </p:spPr>
      </p:pic>
      <p:sp>
        <p:nvSpPr>
          <p:cNvPr id="109" name="Google Shape;109;p14"/>
          <p:cNvSpPr/>
          <p:nvPr/>
        </p:nvSpPr>
        <p:spPr>
          <a:xfrm>
            <a:off x="998932" y="2441896"/>
            <a:ext cx="3418200" cy="356400"/>
          </a:xfrm>
          <a:prstGeom prst="rect">
            <a:avLst/>
          </a:prstGeom>
          <a:noFill/>
          <a:ln>
            <a:noFill/>
          </a:ln>
        </p:spPr>
        <p:txBody>
          <a:bodyPr spcFirstLastPara="1" wrap="square" lIns="30475" tIns="15225" rIns="30475" bIns="15225" anchor="t" anchorCtr="0">
            <a:noAutofit/>
          </a:bodyPr>
          <a:lstStyle/>
          <a:p>
            <a:pPr marL="139700" marR="0" lvl="1" indent="0" algn="l" rtl="0">
              <a:lnSpc>
                <a:spcPct val="100000"/>
              </a:lnSpc>
              <a:spcBef>
                <a:spcPts val="0"/>
              </a:spcBef>
              <a:spcAft>
                <a:spcPts val="0"/>
              </a:spcAft>
              <a:buClr>
                <a:srgbClr val="C5181E"/>
              </a:buClr>
              <a:buSzPts val="1000"/>
              <a:buFont typeface="Arial"/>
              <a:buNone/>
            </a:pPr>
            <a:r>
              <a:rPr lang="en-GB" sz="1000" i="0" u="none" strike="noStrike" cap="none">
                <a:latin typeface="Montserrat"/>
                <a:ea typeface="Montserrat"/>
                <a:cs typeface="Montserrat"/>
                <a:sym typeface="Montserrat"/>
              </a:rPr>
              <a:t>Compatível com Smartphones, PC, MAC, Smart TVs, Watches e Tablets.</a:t>
            </a:r>
            <a:endParaRPr sz="500">
              <a:latin typeface="Montserrat"/>
              <a:ea typeface="Montserrat"/>
              <a:cs typeface="Montserrat"/>
              <a:sym typeface="Montserrat"/>
            </a:endParaRPr>
          </a:p>
        </p:txBody>
      </p:sp>
      <p:pic>
        <p:nvPicPr>
          <p:cNvPr id="110" name="Google Shape;110;p14"/>
          <p:cNvPicPr preferRelativeResize="0"/>
          <p:nvPr/>
        </p:nvPicPr>
        <p:blipFill rotWithShape="1">
          <a:blip r:embed="rId5">
            <a:alphaModFix/>
          </a:blip>
          <a:srcRect/>
          <a:stretch/>
        </p:blipFill>
        <p:spPr>
          <a:xfrm>
            <a:off x="543779" y="1294731"/>
            <a:ext cx="609602" cy="609602"/>
          </a:xfrm>
          <a:prstGeom prst="rect">
            <a:avLst/>
          </a:prstGeom>
          <a:noFill/>
          <a:ln>
            <a:noFill/>
          </a:ln>
        </p:spPr>
      </p:pic>
      <p:sp>
        <p:nvSpPr>
          <p:cNvPr id="111" name="Google Shape;111;p14"/>
          <p:cNvSpPr/>
          <p:nvPr/>
        </p:nvSpPr>
        <p:spPr>
          <a:xfrm>
            <a:off x="1000981" y="1384954"/>
            <a:ext cx="4048500" cy="679500"/>
          </a:xfrm>
          <a:prstGeom prst="rect">
            <a:avLst/>
          </a:prstGeom>
          <a:noFill/>
          <a:ln>
            <a:noFill/>
          </a:ln>
        </p:spPr>
        <p:txBody>
          <a:bodyPr spcFirstLastPara="1" wrap="square" lIns="30475" tIns="15225" rIns="30475" bIns="15225" anchor="t" anchorCtr="0">
            <a:noAutofit/>
          </a:bodyPr>
          <a:lstStyle/>
          <a:p>
            <a:pPr marL="139700" marR="0" lvl="1" indent="0" algn="l" rtl="0">
              <a:lnSpc>
                <a:spcPct val="100000"/>
              </a:lnSpc>
              <a:spcBef>
                <a:spcPts val="0"/>
              </a:spcBef>
              <a:spcAft>
                <a:spcPts val="0"/>
              </a:spcAft>
              <a:buClr>
                <a:srgbClr val="C5181E"/>
              </a:buClr>
              <a:buSzPts val="1000"/>
              <a:buFont typeface="Arial"/>
              <a:buNone/>
            </a:pPr>
            <a:r>
              <a:rPr lang="en-GB" sz="1000" i="0" u="none" strike="noStrike" cap="none" dirty="0">
                <a:solidFill>
                  <a:schemeClr val="tx1"/>
                </a:solidFill>
                <a:latin typeface="Montserrat"/>
                <a:ea typeface="Montserrat"/>
                <a:cs typeface="Montserrat"/>
                <a:sym typeface="Montserrat"/>
              </a:rPr>
              <a:t>Deezer é um </a:t>
            </a:r>
            <a:r>
              <a:rPr lang="en-GB" sz="1000" i="0" u="none" strike="noStrike" cap="none" dirty="0" err="1">
                <a:solidFill>
                  <a:schemeClr val="tx1"/>
                </a:solidFill>
                <a:latin typeface="Montserrat"/>
                <a:ea typeface="Montserrat"/>
                <a:cs typeface="Montserrat"/>
                <a:sym typeface="Montserrat"/>
              </a:rPr>
              <a:t>serviço</a:t>
            </a:r>
            <a:r>
              <a:rPr lang="en-GB" sz="1000" i="0" u="none" strike="noStrike" cap="none" dirty="0">
                <a:solidFill>
                  <a:schemeClr val="tx1"/>
                </a:solidFill>
                <a:latin typeface="Montserrat"/>
                <a:ea typeface="Montserrat"/>
                <a:cs typeface="Montserrat"/>
                <a:sym typeface="Montserrat"/>
              </a:rPr>
              <a:t> de streaming com </a:t>
            </a:r>
            <a:r>
              <a:rPr lang="en-GB" sz="1000" i="0" u="none" strike="noStrike" cap="none" dirty="0" err="1">
                <a:solidFill>
                  <a:schemeClr val="tx1"/>
                </a:solidFill>
                <a:latin typeface="Montserrat"/>
                <a:ea typeface="Montserrat"/>
                <a:cs typeface="Montserrat"/>
                <a:sym typeface="Montserrat"/>
              </a:rPr>
              <a:t>mais</a:t>
            </a:r>
            <a:r>
              <a:rPr lang="en-GB" sz="1000" i="0" u="none" strike="noStrike" cap="none" dirty="0">
                <a:solidFill>
                  <a:schemeClr val="tx1"/>
                </a:solidFill>
                <a:latin typeface="Montserrat"/>
                <a:ea typeface="Montserrat"/>
                <a:cs typeface="Montserrat"/>
                <a:sym typeface="Montserrat"/>
              </a:rPr>
              <a:t> de </a:t>
            </a:r>
            <a:r>
              <a:rPr lang="en-GB" sz="1000" dirty="0">
                <a:solidFill>
                  <a:schemeClr val="tx1"/>
                </a:solidFill>
                <a:latin typeface="Montserrat"/>
                <a:ea typeface="Montserrat"/>
                <a:cs typeface="Montserrat"/>
                <a:sym typeface="Montserrat"/>
              </a:rPr>
              <a:t>73</a:t>
            </a:r>
            <a:r>
              <a:rPr lang="en-GB" sz="1000" i="0" u="none" strike="noStrike" cap="none" dirty="0">
                <a:solidFill>
                  <a:schemeClr val="tx1"/>
                </a:solidFill>
                <a:latin typeface="Montserrat"/>
                <a:ea typeface="Montserrat"/>
                <a:cs typeface="Montserrat"/>
                <a:sym typeface="Montserrat"/>
              </a:rPr>
              <a:t> </a:t>
            </a:r>
            <a:r>
              <a:rPr lang="en-GB" sz="1000" i="0" u="none" strike="noStrike" cap="none" dirty="0" err="1">
                <a:solidFill>
                  <a:schemeClr val="tx1"/>
                </a:solidFill>
                <a:latin typeface="Montserrat"/>
                <a:ea typeface="Montserrat"/>
                <a:cs typeface="Montserrat"/>
                <a:sym typeface="Montserrat"/>
              </a:rPr>
              <a:t>milhões</a:t>
            </a:r>
            <a:r>
              <a:rPr lang="en-GB" sz="1000" i="0" u="none" strike="noStrike" cap="none" dirty="0">
                <a:solidFill>
                  <a:schemeClr val="tx1"/>
                </a:solidFill>
                <a:latin typeface="Montserrat"/>
                <a:ea typeface="Montserrat"/>
                <a:cs typeface="Montserrat"/>
                <a:sym typeface="Montserrat"/>
              </a:rPr>
              <a:t> de </a:t>
            </a:r>
            <a:r>
              <a:rPr lang="en-GB" sz="1000" i="0" u="none" strike="noStrike" cap="none" dirty="0" err="1">
                <a:solidFill>
                  <a:schemeClr val="tx1"/>
                </a:solidFill>
                <a:latin typeface="Montserrat"/>
                <a:ea typeface="Montserrat"/>
                <a:cs typeface="Montserrat"/>
                <a:sym typeface="Montserrat"/>
              </a:rPr>
              <a:t>músicas</a:t>
            </a:r>
            <a:r>
              <a:rPr lang="en-GB" sz="1000" i="0" u="none" strike="noStrike" cap="none" dirty="0">
                <a:solidFill>
                  <a:schemeClr val="tx1"/>
                </a:solidFill>
                <a:latin typeface="Montserrat"/>
                <a:ea typeface="Montserrat"/>
                <a:cs typeface="Montserrat"/>
                <a:sym typeface="Montserrat"/>
              </a:rPr>
              <a:t>, podcasts e </a:t>
            </a:r>
            <a:r>
              <a:rPr lang="en-GB" sz="1000" i="0" u="none" strike="noStrike" cap="none" dirty="0" err="1">
                <a:solidFill>
                  <a:schemeClr val="tx1"/>
                </a:solidFill>
                <a:latin typeface="Montserrat"/>
                <a:ea typeface="Montserrat"/>
                <a:cs typeface="Montserrat"/>
                <a:sym typeface="Montserrat"/>
              </a:rPr>
              <a:t>r</a:t>
            </a:r>
            <a:r>
              <a:rPr lang="en-GB" sz="1000" dirty="0" err="1">
                <a:solidFill>
                  <a:schemeClr val="tx1"/>
                </a:solidFill>
                <a:latin typeface="Montserrat"/>
                <a:ea typeface="Montserrat"/>
                <a:cs typeface="Montserrat"/>
                <a:sym typeface="Montserrat"/>
              </a:rPr>
              <a:t>ádios</a:t>
            </a:r>
            <a:r>
              <a:rPr lang="en-GB" sz="1000" dirty="0">
                <a:solidFill>
                  <a:schemeClr val="tx1"/>
                </a:solidFill>
                <a:latin typeface="Montserrat"/>
                <a:ea typeface="Montserrat"/>
                <a:cs typeface="Montserrat"/>
                <a:sym typeface="Montserrat"/>
              </a:rPr>
              <a:t> </a:t>
            </a:r>
            <a:r>
              <a:rPr lang="en-GB" sz="1000" i="0" u="none" strike="noStrike" cap="none" dirty="0">
                <a:solidFill>
                  <a:schemeClr val="tx1"/>
                </a:solidFill>
                <a:latin typeface="Montserrat"/>
                <a:ea typeface="Montserrat"/>
                <a:cs typeface="Montserrat"/>
                <a:sym typeface="Montserrat"/>
              </a:rPr>
              <a:t>para </a:t>
            </a:r>
            <a:r>
              <a:rPr lang="en-GB" sz="1000" i="0" u="none" strike="noStrike" cap="none" dirty="0" err="1">
                <a:solidFill>
                  <a:schemeClr val="tx1"/>
                </a:solidFill>
                <a:latin typeface="Montserrat"/>
                <a:ea typeface="Montserrat"/>
                <a:cs typeface="Montserrat"/>
                <a:sym typeface="Montserrat"/>
              </a:rPr>
              <a:t>ouvir</a:t>
            </a:r>
            <a:r>
              <a:rPr lang="en-GB" sz="1000" i="0" u="none" strike="noStrike" cap="none" dirty="0">
                <a:solidFill>
                  <a:schemeClr val="tx1"/>
                </a:solidFill>
                <a:latin typeface="Montserrat"/>
                <a:ea typeface="Montserrat"/>
                <a:cs typeface="Montserrat"/>
                <a:sym typeface="Montserrat"/>
              </a:rPr>
              <a:t> </a:t>
            </a:r>
            <a:r>
              <a:rPr lang="en-GB" sz="1000" i="0" u="none" strike="noStrike" cap="none" dirty="0" err="1">
                <a:solidFill>
                  <a:schemeClr val="tx1"/>
                </a:solidFill>
                <a:latin typeface="Montserrat"/>
                <a:ea typeface="Montserrat"/>
                <a:cs typeface="Montserrat"/>
                <a:sym typeface="Montserrat"/>
              </a:rPr>
              <a:t>direto</a:t>
            </a:r>
            <a:r>
              <a:rPr lang="en-GB" sz="1000" i="0" u="none" strike="noStrike" cap="none" dirty="0">
                <a:solidFill>
                  <a:schemeClr val="tx1"/>
                </a:solidFill>
                <a:latin typeface="Montserrat"/>
                <a:ea typeface="Montserrat"/>
                <a:cs typeface="Montserrat"/>
                <a:sym typeface="Montserrat"/>
              </a:rPr>
              <a:t> do </a:t>
            </a:r>
            <a:r>
              <a:rPr lang="en-GB" sz="1000" i="0" u="none" strike="noStrike" cap="none" dirty="0" err="1">
                <a:solidFill>
                  <a:schemeClr val="tx1"/>
                </a:solidFill>
                <a:latin typeface="Montserrat"/>
                <a:ea typeface="Montserrat"/>
                <a:cs typeface="Montserrat"/>
                <a:sym typeface="Montserrat"/>
              </a:rPr>
              <a:t>celular</a:t>
            </a:r>
            <a:r>
              <a:rPr lang="en-GB" sz="1000" i="0" u="none" strike="noStrike" cap="none" dirty="0">
                <a:solidFill>
                  <a:schemeClr val="tx1"/>
                </a:solidFill>
                <a:latin typeface="Montserrat"/>
                <a:ea typeface="Montserrat"/>
                <a:cs typeface="Montserrat"/>
                <a:sym typeface="Montserrat"/>
              </a:rPr>
              <a:t>. O </a:t>
            </a:r>
            <a:r>
              <a:rPr lang="en-GB" sz="1000" dirty="0" err="1">
                <a:solidFill>
                  <a:schemeClr val="tx1"/>
                </a:solidFill>
                <a:latin typeface="Montserrat"/>
                <a:ea typeface="Montserrat"/>
                <a:cs typeface="Montserrat"/>
                <a:sym typeface="Montserrat"/>
              </a:rPr>
              <a:t>b</a:t>
            </a:r>
            <a:r>
              <a:rPr lang="en-GB" sz="1000" i="0" u="none" strike="noStrike" cap="none" dirty="0" err="1">
                <a:solidFill>
                  <a:schemeClr val="tx1"/>
                </a:solidFill>
                <a:latin typeface="Montserrat"/>
                <a:ea typeface="Montserrat"/>
                <a:cs typeface="Montserrat"/>
                <a:sym typeface="Montserrat"/>
              </a:rPr>
              <a:t>enef</a:t>
            </a:r>
            <a:r>
              <a:rPr lang="en-GB" sz="1000" dirty="0" err="1">
                <a:solidFill>
                  <a:schemeClr val="tx1"/>
                </a:solidFill>
                <a:latin typeface="Montserrat"/>
                <a:ea typeface="Montserrat"/>
                <a:cs typeface="Montserrat"/>
                <a:sym typeface="Montserrat"/>
              </a:rPr>
              <a:t>ício</a:t>
            </a:r>
            <a:r>
              <a:rPr lang="en-GB" sz="1000" dirty="0">
                <a:solidFill>
                  <a:schemeClr val="tx1"/>
                </a:solidFill>
                <a:latin typeface="Montserrat"/>
                <a:ea typeface="Montserrat"/>
                <a:cs typeface="Montserrat"/>
                <a:sym typeface="Montserrat"/>
              </a:rPr>
              <a:t> para </a:t>
            </a:r>
            <a:r>
              <a:rPr lang="en-GB" sz="1000" dirty="0" err="1">
                <a:solidFill>
                  <a:schemeClr val="tx1"/>
                </a:solidFill>
                <a:latin typeface="Montserrat"/>
                <a:ea typeface="Montserrat"/>
                <a:cs typeface="Montserrat"/>
                <a:sym typeface="Montserrat"/>
              </a:rPr>
              <a:t>clientes</a:t>
            </a:r>
            <a:r>
              <a:rPr lang="en-GB" sz="1000" dirty="0">
                <a:solidFill>
                  <a:schemeClr val="tx1"/>
                </a:solidFill>
                <a:latin typeface="Montserrat"/>
                <a:ea typeface="Montserrat"/>
                <a:cs typeface="Montserrat"/>
                <a:sym typeface="Montserrat"/>
              </a:rPr>
              <a:t> de ISP's </a:t>
            </a:r>
            <a:r>
              <a:rPr lang="en-GB" sz="1000" dirty="0" err="1">
                <a:solidFill>
                  <a:schemeClr val="tx1"/>
                </a:solidFill>
                <a:latin typeface="Montserrat"/>
                <a:ea typeface="Montserrat"/>
                <a:cs typeface="Montserrat"/>
                <a:sym typeface="Montserrat"/>
              </a:rPr>
              <a:t>elegíveis</a:t>
            </a:r>
            <a:r>
              <a:rPr lang="en-GB" sz="1000" dirty="0">
                <a:solidFill>
                  <a:schemeClr val="tx1"/>
                </a:solidFill>
                <a:latin typeface="Montserrat"/>
                <a:ea typeface="Montserrat"/>
                <a:cs typeface="Montserrat"/>
                <a:sym typeface="Montserrat"/>
              </a:rPr>
              <a:t> é o </a:t>
            </a:r>
            <a:r>
              <a:rPr lang="en-GB" sz="1000" dirty="0" err="1">
                <a:solidFill>
                  <a:schemeClr val="tx1"/>
                </a:solidFill>
                <a:latin typeface="Montserrat"/>
                <a:ea typeface="Montserrat"/>
                <a:cs typeface="Montserrat"/>
                <a:sym typeface="Montserrat"/>
              </a:rPr>
              <a:t>plano</a:t>
            </a:r>
            <a:r>
              <a:rPr lang="en-GB" sz="1000" dirty="0">
                <a:solidFill>
                  <a:schemeClr val="tx1"/>
                </a:solidFill>
                <a:latin typeface="Montserrat"/>
                <a:ea typeface="Montserrat"/>
                <a:cs typeface="Montserrat"/>
                <a:sym typeface="Montserrat"/>
              </a:rPr>
              <a:t> </a:t>
            </a:r>
            <a:r>
              <a:rPr lang="en-GB" sz="1000" b="1" dirty="0">
                <a:solidFill>
                  <a:schemeClr val="tx1"/>
                </a:solidFill>
                <a:latin typeface="Montserrat"/>
                <a:ea typeface="Montserrat"/>
                <a:cs typeface="Montserrat"/>
                <a:sym typeface="Montserrat"/>
              </a:rPr>
              <a:t>"Deezer Premium"</a:t>
            </a:r>
            <a:r>
              <a:rPr lang="en-GB" sz="1000" dirty="0">
                <a:solidFill>
                  <a:schemeClr val="tx1"/>
                </a:solidFill>
                <a:latin typeface="Montserrat"/>
                <a:ea typeface="Montserrat"/>
                <a:cs typeface="Montserrat"/>
                <a:sym typeface="Montserrat"/>
              </a:rPr>
              <a:t>, </a:t>
            </a:r>
            <a:r>
              <a:rPr lang="en-GB" sz="1000" dirty="0" err="1">
                <a:solidFill>
                  <a:schemeClr val="tx1"/>
                </a:solidFill>
                <a:latin typeface="Montserrat"/>
                <a:ea typeface="Montserrat"/>
                <a:cs typeface="Montserrat"/>
                <a:sym typeface="Montserrat"/>
              </a:rPr>
              <a:t>sem</a:t>
            </a:r>
            <a:r>
              <a:rPr lang="en-GB" sz="1000" dirty="0">
                <a:solidFill>
                  <a:schemeClr val="tx1"/>
                </a:solidFill>
                <a:latin typeface="Montserrat"/>
                <a:ea typeface="Montserrat"/>
                <a:cs typeface="Montserrat"/>
                <a:sym typeface="Montserrat"/>
              </a:rPr>
              <a:t> </a:t>
            </a:r>
            <a:r>
              <a:rPr lang="en-GB" sz="1000" dirty="0" err="1">
                <a:solidFill>
                  <a:schemeClr val="tx1"/>
                </a:solidFill>
                <a:latin typeface="Montserrat"/>
                <a:ea typeface="Montserrat"/>
                <a:cs typeface="Montserrat"/>
                <a:sym typeface="Montserrat"/>
              </a:rPr>
              <a:t>nenhum</a:t>
            </a:r>
            <a:r>
              <a:rPr lang="en-GB" sz="1000" dirty="0">
                <a:solidFill>
                  <a:schemeClr val="tx1"/>
                </a:solidFill>
                <a:latin typeface="Montserrat"/>
                <a:ea typeface="Montserrat"/>
                <a:cs typeface="Montserrat"/>
                <a:sym typeface="Montserrat"/>
              </a:rPr>
              <a:t> </a:t>
            </a:r>
            <a:r>
              <a:rPr lang="en-GB" sz="1000" dirty="0" err="1">
                <a:solidFill>
                  <a:schemeClr val="tx1"/>
                </a:solidFill>
                <a:latin typeface="Montserrat"/>
                <a:ea typeface="Montserrat"/>
                <a:cs typeface="Montserrat"/>
                <a:sym typeface="Montserrat"/>
              </a:rPr>
              <a:t>custo</a:t>
            </a:r>
            <a:r>
              <a:rPr lang="en-GB" sz="1000" dirty="0">
                <a:solidFill>
                  <a:schemeClr val="tx1"/>
                </a:solidFill>
                <a:latin typeface="Montserrat"/>
                <a:ea typeface="Montserrat"/>
                <a:cs typeface="Montserrat"/>
                <a:sym typeface="Montserrat"/>
              </a:rPr>
              <a:t> </a:t>
            </a:r>
            <a:r>
              <a:rPr lang="en-GB" sz="1000" dirty="0" err="1">
                <a:solidFill>
                  <a:schemeClr val="tx1"/>
                </a:solidFill>
                <a:latin typeface="Montserrat"/>
                <a:ea typeface="Montserrat"/>
                <a:cs typeface="Montserrat"/>
                <a:sym typeface="Montserrat"/>
              </a:rPr>
              <a:t>adicional</a:t>
            </a:r>
            <a:r>
              <a:rPr lang="en-GB" sz="1000" dirty="0">
                <a:solidFill>
                  <a:schemeClr val="tx1"/>
                </a:solidFill>
                <a:latin typeface="Montserrat"/>
                <a:ea typeface="Montserrat"/>
                <a:cs typeface="Montserrat"/>
                <a:sym typeface="Montserrat"/>
              </a:rPr>
              <a:t> para o </a:t>
            </a:r>
            <a:r>
              <a:rPr lang="en-GB" sz="1000" dirty="0" err="1">
                <a:solidFill>
                  <a:schemeClr val="tx1"/>
                </a:solidFill>
                <a:latin typeface="Montserrat"/>
                <a:ea typeface="Montserrat"/>
                <a:cs typeface="Montserrat"/>
                <a:sym typeface="Montserrat"/>
              </a:rPr>
              <a:t>cliente</a:t>
            </a:r>
            <a:r>
              <a:rPr lang="en-GB" sz="1000" dirty="0">
                <a:solidFill>
                  <a:schemeClr val="tx1"/>
                </a:solidFill>
                <a:latin typeface="Montserrat"/>
                <a:ea typeface="Montserrat"/>
                <a:cs typeface="Montserrat"/>
                <a:sym typeface="Montserrat"/>
              </a:rPr>
              <a:t>.</a:t>
            </a:r>
            <a:endParaRPr sz="500" dirty="0">
              <a:solidFill>
                <a:schemeClr val="tx1"/>
              </a:solidFill>
              <a:latin typeface="Montserrat"/>
              <a:ea typeface="Montserrat"/>
              <a:cs typeface="Montserrat"/>
              <a:sym typeface="Montserrat"/>
            </a:endParaRPr>
          </a:p>
        </p:txBody>
      </p:sp>
      <p:pic>
        <p:nvPicPr>
          <p:cNvPr id="112" name="Google Shape;112;p14"/>
          <p:cNvPicPr preferRelativeResize="0"/>
          <p:nvPr/>
        </p:nvPicPr>
        <p:blipFill rotWithShape="1">
          <a:blip r:embed="rId6">
            <a:alphaModFix/>
          </a:blip>
          <a:srcRect/>
          <a:stretch/>
        </p:blipFill>
        <p:spPr>
          <a:xfrm>
            <a:off x="543779" y="2902218"/>
            <a:ext cx="609602" cy="609602"/>
          </a:xfrm>
          <a:prstGeom prst="rect">
            <a:avLst/>
          </a:prstGeom>
          <a:noFill/>
          <a:ln>
            <a:noFill/>
          </a:ln>
        </p:spPr>
      </p:pic>
      <p:sp>
        <p:nvSpPr>
          <p:cNvPr id="113" name="Google Shape;113;p14"/>
          <p:cNvSpPr/>
          <p:nvPr/>
        </p:nvSpPr>
        <p:spPr>
          <a:xfrm>
            <a:off x="979675" y="3034050"/>
            <a:ext cx="3830400" cy="679500"/>
          </a:xfrm>
          <a:prstGeom prst="rect">
            <a:avLst/>
          </a:prstGeom>
          <a:noFill/>
          <a:ln>
            <a:noFill/>
          </a:ln>
        </p:spPr>
        <p:txBody>
          <a:bodyPr spcFirstLastPara="1" wrap="square" lIns="30475" tIns="15225" rIns="30475" bIns="15225" anchor="t" anchorCtr="0">
            <a:noAutofit/>
          </a:bodyPr>
          <a:lstStyle/>
          <a:p>
            <a:pPr marL="139700" marR="0" lvl="1" indent="0" algn="l" rtl="0">
              <a:lnSpc>
                <a:spcPct val="100000"/>
              </a:lnSpc>
              <a:spcBef>
                <a:spcPts val="0"/>
              </a:spcBef>
              <a:spcAft>
                <a:spcPts val="0"/>
              </a:spcAft>
              <a:buClr>
                <a:srgbClr val="C5181E"/>
              </a:buClr>
              <a:buSzPts val="1000"/>
              <a:buFont typeface="Arial"/>
              <a:buNone/>
            </a:pPr>
            <a:r>
              <a:rPr lang="en-GB" sz="1000">
                <a:latin typeface="Montserrat"/>
                <a:ea typeface="Montserrat"/>
                <a:cs typeface="Montserrat"/>
                <a:sym typeface="Montserrat"/>
              </a:rPr>
              <a:t>No</a:t>
            </a:r>
            <a:r>
              <a:rPr lang="en-GB" sz="1000" i="0" u="none" strike="noStrike" cap="none">
                <a:latin typeface="Montserrat"/>
                <a:ea typeface="Montserrat"/>
                <a:cs typeface="Montserrat"/>
                <a:sym typeface="Montserrat"/>
              </a:rPr>
              <a:t> </a:t>
            </a:r>
            <a:r>
              <a:rPr lang="en-GB" sz="1000">
                <a:latin typeface="Montserrat"/>
                <a:ea typeface="Montserrat"/>
                <a:cs typeface="Montserrat"/>
                <a:sym typeface="Montserrat"/>
              </a:rPr>
              <a:t>plano </a:t>
            </a:r>
            <a:r>
              <a:rPr lang="en-GB" sz="1000" b="1">
                <a:latin typeface="Montserrat"/>
                <a:ea typeface="Montserrat"/>
                <a:cs typeface="Montserrat"/>
                <a:sym typeface="Montserrat"/>
              </a:rPr>
              <a:t>Deezer </a:t>
            </a:r>
            <a:r>
              <a:rPr lang="en-GB" sz="1000" b="1" i="0" u="none" strike="noStrike" cap="none">
                <a:latin typeface="Montserrat"/>
                <a:ea typeface="Montserrat"/>
                <a:cs typeface="Montserrat"/>
                <a:sym typeface="Montserrat"/>
              </a:rPr>
              <a:t>Premium </a:t>
            </a:r>
            <a:r>
              <a:rPr lang="en-GB" sz="1000">
                <a:solidFill>
                  <a:schemeClr val="dk1"/>
                </a:solidFill>
                <a:latin typeface="Montserrat"/>
                <a:ea typeface="Montserrat"/>
                <a:cs typeface="Montserrat"/>
                <a:sym typeface="Montserrat"/>
              </a:rPr>
              <a:t>os clientes escolhem a música que querem ouvir, sem limites para pular faixas, podem baixar o conteúdo para ouvir off-line (sem usar a internet), escolher milhares de playlists ou montar as suas próprias, e sem qualquer tipo de propaganda ou anúncio</a:t>
            </a:r>
            <a:r>
              <a:rPr lang="en-GB" sz="1000" i="0" u="none" strike="noStrike" cap="none">
                <a:latin typeface="Montserrat"/>
                <a:ea typeface="Montserrat"/>
                <a:cs typeface="Montserrat"/>
                <a:sym typeface="Montserrat"/>
              </a:rPr>
              <a:t>. </a:t>
            </a:r>
            <a:endParaRPr sz="500">
              <a:latin typeface="Montserrat"/>
              <a:ea typeface="Montserrat"/>
              <a:cs typeface="Montserrat"/>
              <a:sym typeface="Montserrat"/>
            </a:endParaRPr>
          </a:p>
        </p:txBody>
      </p:sp>
      <p:sp>
        <p:nvSpPr>
          <p:cNvPr id="114" name="Google Shape;114;p14"/>
          <p:cNvSpPr txBox="1"/>
          <p:nvPr/>
        </p:nvSpPr>
        <p:spPr>
          <a:xfrm>
            <a:off x="7474774" y="988623"/>
            <a:ext cx="1419000" cy="807900"/>
          </a:xfrm>
          <a:prstGeom prst="rect">
            <a:avLst/>
          </a:prstGeom>
          <a:noFill/>
          <a:ln>
            <a:noFill/>
          </a:ln>
        </p:spPr>
        <p:txBody>
          <a:bodyPr spcFirstLastPara="1" wrap="square" lIns="63500" tIns="31750" rIns="63500" bIns="31750" anchor="t" anchorCtr="0">
            <a:noAutofit/>
          </a:bodyPr>
          <a:lstStyle/>
          <a:p>
            <a:pPr marL="0" marR="0" lvl="0" indent="0" algn="ctr" rtl="0">
              <a:lnSpc>
                <a:spcPct val="100000"/>
              </a:lnSpc>
              <a:spcBef>
                <a:spcPts val="0"/>
              </a:spcBef>
              <a:spcAft>
                <a:spcPts val="0"/>
              </a:spcAft>
              <a:buClr>
                <a:srgbClr val="002060"/>
              </a:buClr>
              <a:buSzPts val="1100"/>
              <a:buFont typeface="Arial"/>
              <a:buNone/>
            </a:pPr>
            <a:r>
              <a:rPr lang="en-GB" sz="1100" b="1" i="0" u="none" strike="noStrike" cap="none">
                <a:latin typeface="Montserrat"/>
                <a:ea typeface="Montserrat"/>
                <a:cs typeface="Montserrat"/>
                <a:sym typeface="Montserrat"/>
              </a:rPr>
              <a:t>FLOW: Playlist  automática inteligente</a:t>
            </a:r>
            <a:endParaRPr sz="1100" b="1" i="0" u="none" strike="noStrike" cap="none">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latin typeface="Montserrat"/>
              <a:ea typeface="Montserrat"/>
              <a:cs typeface="Montserrat"/>
              <a:sym typeface="Montserrat"/>
            </a:endParaRPr>
          </a:p>
        </p:txBody>
      </p:sp>
      <p:sp>
        <p:nvSpPr>
          <p:cNvPr id="115" name="Google Shape;115;p14"/>
          <p:cNvSpPr/>
          <p:nvPr/>
        </p:nvSpPr>
        <p:spPr>
          <a:xfrm>
            <a:off x="7748523" y="3494308"/>
            <a:ext cx="1176300" cy="587100"/>
          </a:xfrm>
          <a:prstGeom prst="rect">
            <a:avLst/>
          </a:prstGeom>
          <a:noFill/>
          <a:ln>
            <a:noFill/>
          </a:ln>
        </p:spPr>
        <p:txBody>
          <a:bodyPr spcFirstLastPara="1" wrap="square" lIns="30475" tIns="15225" rIns="30475" bIns="15225" anchor="t" anchorCtr="0">
            <a:noAutofit/>
          </a:bodyPr>
          <a:lstStyle/>
          <a:p>
            <a:pPr marL="0" marR="0" lvl="0" indent="0" algn="ctr" rtl="0">
              <a:lnSpc>
                <a:spcPct val="100000"/>
              </a:lnSpc>
              <a:spcBef>
                <a:spcPts val="0"/>
              </a:spcBef>
              <a:spcAft>
                <a:spcPts val="0"/>
              </a:spcAft>
              <a:buClr>
                <a:srgbClr val="002060"/>
              </a:buClr>
              <a:buSzPts val="1100"/>
              <a:buFont typeface="Arial"/>
              <a:buNone/>
            </a:pPr>
            <a:r>
              <a:rPr lang="en-GB" sz="1100" b="1" i="0" u="none" strike="noStrike" cap="none">
                <a:latin typeface="Montserrat"/>
                <a:ea typeface="Montserrat"/>
                <a:cs typeface="Montserrat"/>
                <a:sym typeface="Montserrat"/>
              </a:rPr>
              <a:t>+ de </a:t>
            </a:r>
            <a:r>
              <a:rPr lang="en-GB" sz="1100" b="1">
                <a:latin typeface="Montserrat"/>
                <a:ea typeface="Montserrat"/>
                <a:cs typeface="Montserrat"/>
                <a:sym typeface="Montserrat"/>
              </a:rPr>
              <a:t>73 </a:t>
            </a:r>
            <a:r>
              <a:rPr lang="en-GB" sz="1100" b="1" i="0" u="none" strike="noStrike" cap="none">
                <a:latin typeface="Montserrat"/>
                <a:ea typeface="Montserrat"/>
                <a:cs typeface="Montserrat"/>
                <a:sym typeface="Montserrat"/>
              </a:rPr>
              <a:t>milhões de músicas no catálogo</a:t>
            </a:r>
            <a:endParaRPr sz="1100" b="1" i="0" u="none" strike="noStrike" cap="none">
              <a:latin typeface="Montserrat"/>
              <a:ea typeface="Montserrat"/>
              <a:cs typeface="Montserrat"/>
              <a:sym typeface="Montserrat"/>
            </a:endParaRPr>
          </a:p>
        </p:txBody>
      </p:sp>
      <p:sp>
        <p:nvSpPr>
          <p:cNvPr id="116" name="Google Shape;116;p14"/>
          <p:cNvSpPr txBox="1"/>
          <p:nvPr/>
        </p:nvSpPr>
        <p:spPr>
          <a:xfrm>
            <a:off x="3422200" y="4031625"/>
            <a:ext cx="1419000" cy="900300"/>
          </a:xfrm>
          <a:prstGeom prst="rect">
            <a:avLst/>
          </a:prstGeom>
          <a:noFill/>
          <a:ln>
            <a:noFill/>
          </a:ln>
        </p:spPr>
        <p:txBody>
          <a:bodyPr spcFirstLastPara="1" wrap="square" lIns="63500" tIns="31750" rIns="63500" bIns="31750" anchor="t" anchorCtr="0">
            <a:noAutofit/>
          </a:bodyPr>
          <a:lstStyle/>
          <a:p>
            <a:pPr marL="139700" marR="0" lvl="1" indent="0" algn="ctr" rtl="0">
              <a:lnSpc>
                <a:spcPct val="100000"/>
              </a:lnSpc>
              <a:spcBef>
                <a:spcPts val="0"/>
              </a:spcBef>
              <a:spcAft>
                <a:spcPts val="0"/>
              </a:spcAft>
              <a:buClr>
                <a:srgbClr val="C5181E"/>
              </a:buClr>
              <a:buSzPts val="1000"/>
              <a:buFont typeface="Arial"/>
              <a:buNone/>
            </a:pPr>
            <a:r>
              <a:rPr lang="en-GB" sz="1000" b="1" i="0" u="none" strike="noStrike" cap="none">
                <a:latin typeface="Montserrat"/>
                <a:ea typeface="Montserrat"/>
                <a:cs typeface="Montserrat"/>
                <a:sym typeface="Montserrat"/>
              </a:rPr>
              <a:t>Streaming de músicas no modo off-line e sem propaganda</a:t>
            </a:r>
            <a:endParaRPr sz="1000" b="1" i="0" u="none" strike="noStrike" cap="none">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latin typeface="Montserrat"/>
              <a:ea typeface="Montserrat"/>
              <a:cs typeface="Montserrat"/>
              <a:sym typeface="Montserrat"/>
            </a:endParaRPr>
          </a:p>
        </p:txBody>
      </p:sp>
      <p:sp>
        <p:nvSpPr>
          <p:cNvPr id="117" name="Google Shape;117;p14"/>
          <p:cNvSpPr txBox="1"/>
          <p:nvPr/>
        </p:nvSpPr>
        <p:spPr>
          <a:xfrm>
            <a:off x="7672323" y="2150256"/>
            <a:ext cx="1207500" cy="807900"/>
          </a:xfrm>
          <a:prstGeom prst="rect">
            <a:avLst/>
          </a:prstGeom>
          <a:noFill/>
          <a:ln>
            <a:noFill/>
          </a:ln>
        </p:spPr>
        <p:txBody>
          <a:bodyPr spcFirstLastPara="1" wrap="square" lIns="63500" tIns="31750" rIns="63500" bIns="31750" anchor="t" anchorCtr="0">
            <a:noAutofit/>
          </a:bodyPr>
          <a:lstStyle/>
          <a:p>
            <a:pPr marL="0" marR="0" lvl="1" indent="0" algn="ctr" rtl="0">
              <a:lnSpc>
                <a:spcPct val="100000"/>
              </a:lnSpc>
              <a:spcBef>
                <a:spcPts val="0"/>
              </a:spcBef>
              <a:spcAft>
                <a:spcPts val="0"/>
              </a:spcAft>
              <a:buClr>
                <a:srgbClr val="C5181E"/>
              </a:buClr>
              <a:buSzPts val="1100"/>
              <a:buFont typeface="Arial"/>
              <a:buNone/>
            </a:pPr>
            <a:r>
              <a:rPr lang="en-GB" sz="1000" b="1" i="0" u="none" strike="noStrike" cap="none">
                <a:latin typeface="Montserrat"/>
                <a:ea typeface="Montserrat"/>
                <a:cs typeface="Montserrat"/>
                <a:sym typeface="Montserrat"/>
              </a:rPr>
              <a:t>Letras das músicas na tela do celular</a:t>
            </a:r>
            <a:endParaRPr sz="1000" b="1" i="0" u="none" strike="noStrike" cap="none">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endParaRPr sz="1000" b="1" i="0" u="none" strike="noStrike" cap="none">
              <a:latin typeface="Montserrat"/>
              <a:ea typeface="Montserrat"/>
              <a:cs typeface="Montserrat"/>
              <a:sym typeface="Montserrat"/>
            </a:endParaRPr>
          </a:p>
        </p:txBody>
      </p:sp>
      <p:pic>
        <p:nvPicPr>
          <p:cNvPr id="118" name="Google Shape;118;p14" descr="Resultado de imagem para seta azul  png"/>
          <p:cNvPicPr preferRelativeResize="0"/>
          <p:nvPr/>
        </p:nvPicPr>
        <p:blipFill rotWithShape="1">
          <a:blip r:embed="rId7">
            <a:alphaModFix/>
          </a:blip>
          <a:srcRect/>
          <a:stretch/>
        </p:blipFill>
        <p:spPr>
          <a:xfrm rot="1134041">
            <a:off x="4917805" y="3653360"/>
            <a:ext cx="667410" cy="834264"/>
          </a:xfrm>
          <a:prstGeom prst="rect">
            <a:avLst/>
          </a:prstGeom>
          <a:noFill/>
          <a:ln>
            <a:noFill/>
          </a:ln>
        </p:spPr>
      </p:pic>
      <p:pic>
        <p:nvPicPr>
          <p:cNvPr id="119" name="Google Shape;119;p14" descr="Resultado de imagem para seta azul  png"/>
          <p:cNvPicPr preferRelativeResize="0"/>
          <p:nvPr/>
        </p:nvPicPr>
        <p:blipFill rotWithShape="1">
          <a:blip r:embed="rId8">
            <a:alphaModFix/>
          </a:blip>
          <a:srcRect/>
          <a:stretch/>
        </p:blipFill>
        <p:spPr>
          <a:xfrm rot="-9461637">
            <a:off x="6903227" y="1125497"/>
            <a:ext cx="625970" cy="856118"/>
          </a:xfrm>
          <a:prstGeom prst="rect">
            <a:avLst/>
          </a:prstGeom>
          <a:noFill/>
          <a:ln>
            <a:noFill/>
          </a:ln>
        </p:spPr>
      </p:pic>
      <p:pic>
        <p:nvPicPr>
          <p:cNvPr id="120" name="Google Shape;120;p14" descr="Resultado de imagem para seta azul  png"/>
          <p:cNvPicPr preferRelativeResize="0"/>
          <p:nvPr/>
        </p:nvPicPr>
        <p:blipFill rotWithShape="1">
          <a:blip r:embed="rId8">
            <a:alphaModFix/>
          </a:blip>
          <a:srcRect/>
          <a:stretch/>
        </p:blipFill>
        <p:spPr>
          <a:xfrm rot="-8347403">
            <a:off x="6914093" y="2119304"/>
            <a:ext cx="646159" cy="832352"/>
          </a:xfrm>
          <a:prstGeom prst="rect">
            <a:avLst/>
          </a:prstGeom>
          <a:noFill/>
          <a:ln>
            <a:noFill/>
          </a:ln>
        </p:spPr>
      </p:pic>
      <p:pic>
        <p:nvPicPr>
          <p:cNvPr id="121" name="Google Shape;121;p14" descr="Resultado de imagem para seta azul  png"/>
          <p:cNvPicPr preferRelativeResize="0"/>
          <p:nvPr/>
        </p:nvPicPr>
        <p:blipFill rotWithShape="1">
          <a:blip r:embed="rId8">
            <a:alphaModFix/>
          </a:blip>
          <a:srcRect/>
          <a:stretch/>
        </p:blipFill>
        <p:spPr>
          <a:xfrm rot="-6438879">
            <a:off x="7045377" y="3317099"/>
            <a:ext cx="685472" cy="781672"/>
          </a:xfrm>
          <a:prstGeom prst="rect">
            <a:avLst/>
          </a:prstGeom>
          <a:noFill/>
          <a:ln>
            <a:noFill/>
          </a:ln>
        </p:spPr>
      </p:pic>
      <p:pic>
        <p:nvPicPr>
          <p:cNvPr id="122" name="Google Shape;122;p14"/>
          <p:cNvPicPr preferRelativeResize="0"/>
          <p:nvPr/>
        </p:nvPicPr>
        <p:blipFill rotWithShape="1">
          <a:blip r:embed="rId9">
            <a:alphaModFix/>
          </a:blip>
          <a:srcRect t="5328" b="6019"/>
          <a:stretch/>
        </p:blipFill>
        <p:spPr>
          <a:xfrm>
            <a:off x="5520225" y="1537258"/>
            <a:ext cx="1469174" cy="27510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O plano Deezer Premium</a:t>
            </a:r>
            <a:endParaRPr sz="2400"/>
          </a:p>
        </p:txBody>
      </p:sp>
      <p:sp>
        <p:nvSpPr>
          <p:cNvPr id="128" name="Google Shape;128;p15"/>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129" name="Google Shape;129;p15"/>
          <p:cNvSpPr/>
          <p:nvPr/>
        </p:nvSpPr>
        <p:spPr>
          <a:xfrm>
            <a:off x="2832300" y="1481950"/>
            <a:ext cx="5847600" cy="2989200"/>
          </a:xfrm>
          <a:prstGeom prst="rect">
            <a:avLst/>
          </a:prstGeom>
          <a:noFill/>
          <a:ln>
            <a:noFill/>
          </a:ln>
        </p:spPr>
        <p:txBody>
          <a:bodyPr spcFirstLastPara="1" wrap="square" lIns="30475" tIns="15225" rIns="30475" bIns="15225" anchor="t" anchorCtr="0">
            <a:noAutofit/>
          </a:bodyPr>
          <a:lstStyle/>
          <a:p>
            <a:pPr marL="0" lvl="0" indent="0" algn="l" rtl="0">
              <a:spcBef>
                <a:spcPts val="0"/>
              </a:spcBef>
              <a:spcAft>
                <a:spcPts val="0"/>
              </a:spcAft>
              <a:buClr>
                <a:srgbClr val="FFFFFF"/>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ESCOLHA A MÚSICA QUE QUER OUVIR</a:t>
            </a:r>
            <a:endParaRPr sz="5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r>
              <a:rPr lang="en-GB" sz="1100">
                <a:latin typeface="Montserrat"/>
                <a:ea typeface="Montserrat"/>
                <a:cs typeface="Montserrat"/>
                <a:sym typeface="Montserrat"/>
              </a:rPr>
              <a:t>Experiência on demand. Clique e ouça!</a:t>
            </a:r>
            <a:endParaRPr sz="1100">
              <a:latin typeface="Montserrat"/>
              <a:ea typeface="Montserrat"/>
              <a:cs typeface="Montserrat"/>
              <a:sym typeface="Montserrat"/>
            </a:endParaRPr>
          </a:p>
          <a:p>
            <a:pPr marL="0" lvl="0" indent="0" algn="l" rtl="0">
              <a:spcBef>
                <a:spcPts val="0"/>
              </a:spcBef>
              <a:spcAft>
                <a:spcPts val="0"/>
              </a:spcAft>
              <a:buClr>
                <a:srgbClr val="000000"/>
              </a:buClr>
              <a:buSzPts val="1200"/>
              <a:buFont typeface="Arial"/>
              <a:buNone/>
            </a:pPr>
            <a:endParaRPr sz="1200">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SEM PROPAGANDA</a:t>
            </a:r>
            <a:endParaRPr sz="5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r>
              <a:rPr lang="en-GB" sz="1100">
                <a:latin typeface="Montserrat"/>
                <a:ea typeface="Montserrat"/>
                <a:cs typeface="Montserrat"/>
                <a:sym typeface="Montserrat"/>
              </a:rPr>
              <a:t>Clientes Deezer Premium não ouvem anúncios entre uma música e outra!! </a:t>
            </a:r>
            <a:endParaRPr sz="1100">
              <a:latin typeface="Montserrat"/>
              <a:ea typeface="Montserrat"/>
              <a:cs typeface="Montserrat"/>
              <a:sym typeface="Montserrat"/>
            </a:endParaRPr>
          </a:p>
          <a:p>
            <a:pPr marL="0" lvl="0" indent="0" algn="l" rtl="0">
              <a:spcBef>
                <a:spcPts val="0"/>
              </a:spcBef>
              <a:spcAft>
                <a:spcPts val="0"/>
              </a:spcAft>
              <a:buClr>
                <a:srgbClr val="000000"/>
              </a:buClr>
              <a:buSzPts val="1200"/>
              <a:buFont typeface="Arial"/>
              <a:buNone/>
            </a:pPr>
            <a:endParaRPr sz="1200">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latin typeface="Montserrat"/>
                <a:ea typeface="Montserrat"/>
                <a:cs typeface="Montserrat"/>
                <a:sym typeface="Montserrat"/>
              </a:rPr>
              <a:t>OUVIR OFFLINE</a:t>
            </a:r>
            <a:endParaRPr sz="5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r>
              <a:rPr lang="en-GB" sz="1100">
                <a:latin typeface="Montserrat"/>
                <a:ea typeface="Montserrat"/>
                <a:cs typeface="Montserrat"/>
                <a:sym typeface="Montserrat"/>
              </a:rPr>
              <a:t>Vai viajar escutando suas playlists favoritas? Clientes Deezer Premium podem baixar as músicas direto no aplicativo para ouvir mesmo sem internet!</a:t>
            </a:r>
            <a:endParaRPr sz="11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endParaRPr sz="11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r>
              <a:rPr lang="en-GB" b="1">
                <a:latin typeface="Montserrat"/>
                <a:ea typeface="Montserrat"/>
                <a:cs typeface="Montserrat"/>
                <a:sym typeface="Montserrat"/>
              </a:rPr>
              <a:t>E ainda:</a:t>
            </a:r>
            <a:endParaRPr b="1">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endParaRPr sz="1100" b="1">
              <a:latin typeface="Montserrat"/>
              <a:ea typeface="Montserrat"/>
              <a:cs typeface="Montserrat"/>
              <a:sym typeface="Montserrat"/>
            </a:endParaRPr>
          </a:p>
          <a:p>
            <a:pPr marL="0" lvl="0" indent="0" algn="l" rtl="0">
              <a:spcBef>
                <a:spcPts val="0"/>
              </a:spcBef>
              <a:spcAft>
                <a:spcPts val="0"/>
              </a:spcAft>
              <a:buClr>
                <a:srgbClr val="FFEE58"/>
              </a:buClr>
              <a:buSzPts val="1600"/>
              <a:buFont typeface="Arial"/>
              <a:buNone/>
            </a:pPr>
            <a:r>
              <a:rPr lang="en-GB" sz="1600" b="1">
                <a:solidFill>
                  <a:schemeClr val="dk1"/>
                </a:solidFill>
                <a:latin typeface="Montserrat"/>
                <a:ea typeface="Montserrat"/>
                <a:cs typeface="Montserrat"/>
                <a:sym typeface="Montserrat"/>
              </a:rPr>
              <a:t>FLOW (SUA PLAYLIST AUTOMATIZADA INTELIGENTE), MILHARES DE PLAYLISTS, LETRAS DAS MÚSICAS, SONGCATCHER E MUITO MAIS...</a:t>
            </a:r>
            <a:endParaRPr sz="1100">
              <a:latin typeface="Montserrat"/>
              <a:ea typeface="Montserrat"/>
              <a:cs typeface="Montserrat"/>
              <a:sym typeface="Montserrat"/>
            </a:endParaRPr>
          </a:p>
          <a:p>
            <a:pPr marL="0" lvl="0" indent="0" algn="l" rtl="0">
              <a:spcBef>
                <a:spcPts val="0"/>
              </a:spcBef>
              <a:spcAft>
                <a:spcPts val="0"/>
              </a:spcAft>
              <a:buClr>
                <a:srgbClr val="FFFFFF"/>
              </a:buClr>
              <a:buSzPts val="1200"/>
              <a:buFont typeface="Arial"/>
              <a:buNone/>
            </a:pPr>
            <a:endParaRPr sz="1100">
              <a:latin typeface="Montserrat"/>
              <a:ea typeface="Montserrat"/>
              <a:cs typeface="Montserrat"/>
              <a:sym typeface="Montserrat"/>
            </a:endParaRPr>
          </a:p>
        </p:txBody>
      </p:sp>
      <p:pic>
        <p:nvPicPr>
          <p:cNvPr id="130" name="Google Shape;130;p15" descr="Flow_screen-01_BR.png"/>
          <p:cNvPicPr preferRelativeResize="0"/>
          <p:nvPr/>
        </p:nvPicPr>
        <p:blipFill rotWithShape="1">
          <a:blip r:embed="rId3">
            <a:alphaModFix/>
          </a:blip>
          <a:srcRect/>
          <a:stretch/>
        </p:blipFill>
        <p:spPr>
          <a:xfrm>
            <a:off x="763536" y="1318363"/>
            <a:ext cx="1826601" cy="3316372"/>
          </a:xfrm>
          <a:prstGeom prst="rect">
            <a:avLst/>
          </a:prstGeom>
          <a:noFill/>
          <a:ln>
            <a:noFill/>
          </a:ln>
        </p:spPr>
      </p:pic>
      <p:pic>
        <p:nvPicPr>
          <p:cNvPr id="131" name="Google Shape;131;p15"/>
          <p:cNvPicPr preferRelativeResize="0"/>
          <p:nvPr/>
        </p:nvPicPr>
        <p:blipFill rotWithShape="1">
          <a:blip r:embed="rId4">
            <a:alphaModFix/>
          </a:blip>
          <a:srcRect t="4229" b="5582"/>
          <a:stretch/>
        </p:blipFill>
        <p:spPr>
          <a:xfrm>
            <a:off x="974333" y="1555046"/>
            <a:ext cx="1429099" cy="2722550"/>
          </a:xfrm>
          <a:prstGeom prst="rect">
            <a:avLst/>
          </a:prstGeom>
          <a:noFill/>
          <a:ln>
            <a:noFill/>
          </a:ln>
        </p:spPr>
      </p:pic>
      <p:pic>
        <p:nvPicPr>
          <p:cNvPr id="132" name="Google Shape;132;p15"/>
          <p:cNvPicPr preferRelativeResize="0"/>
          <p:nvPr/>
        </p:nvPicPr>
        <p:blipFill rotWithShape="1">
          <a:blip r:embed="rId5">
            <a:alphaModFix/>
          </a:blip>
          <a:srcRect t="5071" b="5793"/>
          <a:stretch/>
        </p:blipFill>
        <p:spPr>
          <a:xfrm>
            <a:off x="927746" y="1517778"/>
            <a:ext cx="1485600" cy="279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O que é streaming?</a:t>
            </a:r>
            <a:endParaRPr sz="2400"/>
          </a:p>
        </p:txBody>
      </p:sp>
      <p:sp>
        <p:nvSpPr>
          <p:cNvPr id="138" name="Google Shape;138;p16"/>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4</a:t>
            </a:fld>
            <a:endParaRPr/>
          </a:p>
        </p:txBody>
      </p:sp>
      <p:pic>
        <p:nvPicPr>
          <p:cNvPr id="139" name="Google Shape;139;p16"/>
          <p:cNvPicPr preferRelativeResize="0"/>
          <p:nvPr/>
        </p:nvPicPr>
        <p:blipFill>
          <a:blip r:embed="rId3">
            <a:alphaModFix/>
          </a:blip>
          <a:stretch>
            <a:fillRect/>
          </a:stretch>
        </p:blipFill>
        <p:spPr>
          <a:xfrm>
            <a:off x="936608" y="1579750"/>
            <a:ext cx="419100" cy="342900"/>
          </a:xfrm>
          <a:prstGeom prst="rect">
            <a:avLst/>
          </a:prstGeom>
          <a:noFill/>
          <a:ln>
            <a:noFill/>
          </a:ln>
        </p:spPr>
      </p:pic>
      <p:pic>
        <p:nvPicPr>
          <p:cNvPr id="140" name="Google Shape;140;p16"/>
          <p:cNvPicPr preferRelativeResize="0"/>
          <p:nvPr/>
        </p:nvPicPr>
        <p:blipFill>
          <a:blip r:embed="rId4">
            <a:alphaModFix/>
          </a:blip>
          <a:stretch>
            <a:fillRect/>
          </a:stretch>
        </p:blipFill>
        <p:spPr>
          <a:xfrm>
            <a:off x="987283" y="2384933"/>
            <a:ext cx="304800" cy="390525"/>
          </a:xfrm>
          <a:prstGeom prst="rect">
            <a:avLst/>
          </a:prstGeom>
          <a:noFill/>
          <a:ln>
            <a:noFill/>
          </a:ln>
        </p:spPr>
      </p:pic>
      <p:pic>
        <p:nvPicPr>
          <p:cNvPr id="141" name="Google Shape;141;p16"/>
          <p:cNvPicPr preferRelativeResize="0"/>
          <p:nvPr/>
        </p:nvPicPr>
        <p:blipFill>
          <a:blip r:embed="rId5">
            <a:alphaModFix/>
          </a:blip>
          <a:stretch>
            <a:fillRect/>
          </a:stretch>
        </p:blipFill>
        <p:spPr>
          <a:xfrm>
            <a:off x="978837" y="3303092"/>
            <a:ext cx="361950" cy="361950"/>
          </a:xfrm>
          <a:prstGeom prst="rect">
            <a:avLst/>
          </a:prstGeom>
          <a:noFill/>
          <a:ln>
            <a:noFill/>
          </a:ln>
        </p:spPr>
      </p:pic>
      <p:sp>
        <p:nvSpPr>
          <p:cNvPr id="142" name="Google Shape;142;p16"/>
          <p:cNvSpPr txBox="1"/>
          <p:nvPr/>
        </p:nvSpPr>
        <p:spPr>
          <a:xfrm>
            <a:off x="1700575" y="1362400"/>
            <a:ext cx="6921900" cy="7197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300">
                <a:latin typeface="Montserrat"/>
                <a:ea typeface="Montserrat"/>
                <a:cs typeface="Montserrat"/>
                <a:sym typeface="Montserrat"/>
              </a:rPr>
              <a:t>O Streaming permite que você </a:t>
            </a:r>
            <a:r>
              <a:rPr lang="en-GB" sz="1300" b="1">
                <a:solidFill>
                  <a:srgbClr val="073763"/>
                </a:solidFill>
                <a:latin typeface="Montserrat"/>
                <a:ea typeface="Montserrat"/>
                <a:cs typeface="Montserrat"/>
                <a:sym typeface="Montserrat"/>
              </a:rPr>
              <a:t>ouça (ou assista</a:t>
            </a:r>
            <a:r>
              <a:rPr lang="en-GB" sz="1300" b="1">
                <a:solidFill>
                  <a:srgbClr val="1C4587"/>
                </a:solidFill>
                <a:latin typeface="Montserrat"/>
                <a:ea typeface="Montserrat"/>
                <a:cs typeface="Montserrat"/>
                <a:sym typeface="Montserrat"/>
              </a:rPr>
              <a:t>)</a:t>
            </a:r>
            <a:r>
              <a:rPr lang="en-GB" sz="1300">
                <a:latin typeface="Montserrat"/>
                <a:ea typeface="Montserrat"/>
                <a:cs typeface="Montserrat"/>
                <a:sym typeface="Montserrat"/>
              </a:rPr>
              <a:t> conteúdo online, </a:t>
            </a:r>
            <a:r>
              <a:rPr lang="en-GB" sz="1300" b="1">
                <a:solidFill>
                  <a:srgbClr val="073763"/>
                </a:solidFill>
                <a:latin typeface="Montserrat"/>
                <a:ea typeface="Montserrat"/>
                <a:cs typeface="Montserrat"/>
                <a:sym typeface="Montserrat"/>
              </a:rPr>
              <a:t>sem</a:t>
            </a:r>
            <a:r>
              <a:rPr lang="en-GB" sz="1300">
                <a:latin typeface="Montserrat"/>
                <a:ea typeface="Montserrat"/>
                <a:cs typeface="Montserrat"/>
                <a:sym typeface="Montserrat"/>
              </a:rPr>
              <a:t> necessariamente fazer o download. </a:t>
            </a:r>
            <a:r>
              <a:rPr lang="en-GB" sz="1300" b="1">
                <a:solidFill>
                  <a:srgbClr val="073763"/>
                </a:solidFill>
                <a:latin typeface="Montserrat"/>
                <a:ea typeface="Montserrat"/>
                <a:cs typeface="Montserrat"/>
                <a:sym typeface="Montserrat"/>
              </a:rPr>
              <a:t>Isso significa:</a:t>
            </a:r>
            <a:endParaRPr sz="200" b="1">
              <a:solidFill>
                <a:srgbClr val="073763"/>
              </a:solidFill>
              <a:latin typeface="Montserrat"/>
              <a:ea typeface="Montserrat"/>
              <a:cs typeface="Montserrat"/>
              <a:sym typeface="Montserrat"/>
            </a:endParaRPr>
          </a:p>
        </p:txBody>
      </p:sp>
      <p:sp>
        <p:nvSpPr>
          <p:cNvPr id="143" name="Google Shape;143;p16"/>
          <p:cNvSpPr txBox="1"/>
          <p:nvPr/>
        </p:nvSpPr>
        <p:spPr>
          <a:xfrm>
            <a:off x="1700575" y="2336108"/>
            <a:ext cx="6921900" cy="7197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300" b="1">
                <a:solidFill>
                  <a:srgbClr val="CC0000"/>
                </a:solidFill>
                <a:latin typeface="Montserrat"/>
                <a:ea typeface="Montserrat"/>
                <a:cs typeface="Montserrat"/>
                <a:sym typeface="Montserrat"/>
              </a:rPr>
              <a:t>Milhões de faixas diretamente no seu smartphone</a:t>
            </a:r>
            <a:r>
              <a:rPr lang="en-GB" sz="1300">
                <a:latin typeface="Montserrat"/>
                <a:ea typeface="Montserrat"/>
                <a:cs typeface="Montserrat"/>
                <a:sym typeface="Montserrat"/>
              </a:rPr>
              <a:t> - tudo em um mesmo app, sem ter que usar recursos como pen-drive para transportar suas músicas;</a:t>
            </a:r>
            <a:endParaRPr sz="200" b="1">
              <a:solidFill>
                <a:srgbClr val="073763"/>
              </a:solidFill>
              <a:latin typeface="Montserrat"/>
              <a:ea typeface="Montserrat"/>
              <a:cs typeface="Montserrat"/>
              <a:sym typeface="Montserrat"/>
            </a:endParaRPr>
          </a:p>
        </p:txBody>
      </p:sp>
      <p:sp>
        <p:nvSpPr>
          <p:cNvPr id="144" name="Google Shape;144;p16"/>
          <p:cNvSpPr txBox="1"/>
          <p:nvPr/>
        </p:nvSpPr>
        <p:spPr>
          <a:xfrm>
            <a:off x="1700575" y="3335530"/>
            <a:ext cx="6921900" cy="7197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300" b="1">
                <a:solidFill>
                  <a:srgbClr val="B45F06"/>
                </a:solidFill>
                <a:latin typeface="Montserrat"/>
                <a:ea typeface="Montserrat"/>
                <a:cs typeface="Montserrat"/>
                <a:sym typeface="Montserrat"/>
              </a:rPr>
              <a:t>Play imediato</a:t>
            </a:r>
            <a:r>
              <a:rPr lang="en-GB" sz="1300" b="1">
                <a:solidFill>
                  <a:srgbClr val="CC0000"/>
                </a:solidFill>
                <a:latin typeface="Montserrat"/>
                <a:ea typeface="Montserrat"/>
                <a:cs typeface="Montserrat"/>
                <a:sym typeface="Montserrat"/>
              </a:rPr>
              <a:t> </a:t>
            </a:r>
            <a:r>
              <a:rPr lang="en-GB" sz="1300">
                <a:latin typeface="Montserrat"/>
                <a:ea typeface="Montserrat"/>
                <a:cs typeface="Montserrat"/>
                <a:sym typeface="Montserrat"/>
              </a:rPr>
              <a:t>- Sem esperar, é só apertar play e ouvir</a:t>
            </a:r>
            <a:endParaRPr sz="200" b="1">
              <a:solidFill>
                <a:srgbClr val="073763"/>
              </a:solidFill>
              <a:latin typeface="Montserrat"/>
              <a:ea typeface="Montserrat"/>
              <a:cs typeface="Montserrat"/>
              <a:sym typeface="Montserrat"/>
            </a:endParaRPr>
          </a:p>
        </p:txBody>
      </p:sp>
      <p:sp>
        <p:nvSpPr>
          <p:cNvPr id="145" name="Google Shape;145;p16"/>
          <p:cNvSpPr txBox="1"/>
          <p:nvPr/>
        </p:nvSpPr>
        <p:spPr>
          <a:xfrm>
            <a:off x="938575" y="4021330"/>
            <a:ext cx="6921900" cy="719700"/>
          </a:xfrm>
          <a:prstGeom prst="rect">
            <a:avLst/>
          </a:prstGeom>
          <a:noFill/>
          <a:ln>
            <a:noFill/>
          </a:ln>
        </p:spPr>
        <p:txBody>
          <a:bodyPr spcFirstLastPara="1" wrap="square" lIns="30475" tIns="30475" rIns="30475" bIns="30475" anchor="t" anchorCtr="0">
            <a:noAutofit/>
          </a:bodyPr>
          <a:lstStyle/>
          <a:p>
            <a:pPr marL="0" marR="0" lvl="0" indent="0" algn="l" rtl="0">
              <a:lnSpc>
                <a:spcPct val="150000"/>
              </a:lnSpc>
              <a:spcBef>
                <a:spcPts val="0"/>
              </a:spcBef>
              <a:spcAft>
                <a:spcPts val="0"/>
              </a:spcAft>
              <a:buClr>
                <a:srgbClr val="E9457A"/>
              </a:buClr>
              <a:buSzPts val="1600"/>
              <a:buFont typeface="Arial"/>
              <a:buNone/>
            </a:pPr>
            <a:r>
              <a:rPr lang="en-GB" sz="1200">
                <a:latin typeface="Montserrat"/>
                <a:ea typeface="Montserrat"/>
                <a:cs typeface="Montserrat"/>
                <a:sym typeface="Montserrat"/>
              </a:rPr>
              <a:t>O </a:t>
            </a:r>
            <a:r>
              <a:rPr lang="en-GB" sz="1200" b="1">
                <a:latin typeface="Montserrat"/>
                <a:ea typeface="Montserrat"/>
                <a:cs typeface="Montserrat"/>
                <a:sym typeface="Montserrat"/>
              </a:rPr>
              <a:t>Streaming</a:t>
            </a:r>
            <a:r>
              <a:rPr lang="en-GB" sz="1200">
                <a:latin typeface="Montserrat"/>
                <a:ea typeface="Montserrat"/>
                <a:cs typeface="Montserrat"/>
                <a:sym typeface="Montserrat"/>
              </a:rPr>
              <a:t> já é a forma mais utilizada para consumo de música em todo o mundo. Junte-se ao time!</a:t>
            </a:r>
            <a:endParaRPr sz="1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311700" y="75075"/>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Passo a passo </a:t>
            </a:r>
            <a:r>
              <a:rPr lang="en-GB" sz="2400"/>
              <a:t>- ativação da conta Deezer</a:t>
            </a:r>
            <a:endParaRPr sz="2400"/>
          </a:p>
        </p:txBody>
      </p:sp>
      <p:sp>
        <p:nvSpPr>
          <p:cNvPr id="151" name="Google Shape;151;p17"/>
          <p:cNvSpPr/>
          <p:nvPr/>
        </p:nvSpPr>
        <p:spPr>
          <a:xfrm>
            <a:off x="4376025" y="810625"/>
            <a:ext cx="1360500" cy="3878400"/>
          </a:xfrm>
          <a:prstGeom prst="rect">
            <a:avLst/>
          </a:prstGeom>
          <a:no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p:nvPr/>
        </p:nvSpPr>
        <p:spPr>
          <a:xfrm>
            <a:off x="5857500" y="3783277"/>
            <a:ext cx="1846200" cy="3567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Se o app Deezer já estiver instalado o app será aberto com o usuário já logado</a:t>
            </a:r>
            <a:endParaRPr sz="700" b="1" i="1">
              <a:solidFill>
                <a:srgbClr val="2D96C8"/>
              </a:solidFill>
              <a:latin typeface="Montserrat"/>
              <a:ea typeface="Montserrat"/>
              <a:cs typeface="Montserrat"/>
              <a:sym typeface="Montserrat"/>
            </a:endParaRPr>
          </a:p>
        </p:txBody>
      </p:sp>
      <p:sp>
        <p:nvSpPr>
          <p:cNvPr id="153" name="Google Shape;153;p17"/>
          <p:cNvSpPr txBox="1"/>
          <p:nvPr/>
        </p:nvSpPr>
        <p:spPr>
          <a:xfrm>
            <a:off x="2028225" y="3528050"/>
            <a:ext cx="1647300" cy="3567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Cliente escolhe entre conectar uma conta gratuita já existente ou criar uma nova conta</a:t>
            </a:r>
            <a:endParaRPr sz="700">
              <a:latin typeface="Montserrat"/>
              <a:ea typeface="Montserrat"/>
              <a:cs typeface="Montserrat"/>
              <a:sym typeface="Montserrat"/>
            </a:endParaRPr>
          </a:p>
        </p:txBody>
      </p:sp>
      <p:sp>
        <p:nvSpPr>
          <p:cNvPr id="154" name="Google Shape;154;p17"/>
          <p:cNvSpPr txBox="1"/>
          <p:nvPr/>
        </p:nvSpPr>
        <p:spPr>
          <a:xfrm>
            <a:off x="4272064" y="4683475"/>
            <a:ext cx="1568400" cy="4284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Cliente insere os dados da conta que quer conectar, ou para a nova conta a ser criada</a:t>
            </a:r>
            <a:endParaRPr sz="700" i="1">
              <a:solidFill>
                <a:srgbClr val="2D96C8"/>
              </a:solidFill>
              <a:latin typeface="Montserrat"/>
              <a:ea typeface="Montserrat"/>
              <a:cs typeface="Montserrat"/>
              <a:sym typeface="Montserrat"/>
            </a:endParaRPr>
          </a:p>
        </p:txBody>
      </p:sp>
      <p:sp>
        <p:nvSpPr>
          <p:cNvPr id="155" name="Google Shape;155;p17"/>
          <p:cNvSpPr txBox="1"/>
          <p:nvPr/>
        </p:nvSpPr>
        <p:spPr>
          <a:xfrm>
            <a:off x="6154775" y="789602"/>
            <a:ext cx="1360500" cy="5103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Se o app Deezer não estiver instalado, o cliente será levado a app store/Google Play para baixar</a:t>
            </a:r>
            <a:endParaRPr sz="700" b="1">
              <a:solidFill>
                <a:srgbClr val="2D96C8"/>
              </a:solidFill>
              <a:latin typeface="Montserrat"/>
              <a:ea typeface="Montserrat"/>
              <a:cs typeface="Montserrat"/>
              <a:sym typeface="Montserrat"/>
            </a:endParaRPr>
          </a:p>
        </p:txBody>
      </p:sp>
      <p:pic>
        <p:nvPicPr>
          <p:cNvPr id="156" name="Google Shape;156;p17"/>
          <p:cNvPicPr preferRelativeResize="0"/>
          <p:nvPr/>
        </p:nvPicPr>
        <p:blipFill>
          <a:blip r:embed="rId3">
            <a:alphaModFix/>
          </a:blip>
          <a:stretch>
            <a:fillRect/>
          </a:stretch>
        </p:blipFill>
        <p:spPr>
          <a:xfrm>
            <a:off x="7824675" y="1973785"/>
            <a:ext cx="1188601" cy="2110024"/>
          </a:xfrm>
          <a:prstGeom prst="rect">
            <a:avLst/>
          </a:prstGeom>
          <a:noFill/>
          <a:ln w="9525" cap="flat" cmpd="sng">
            <a:solidFill>
              <a:srgbClr val="999999"/>
            </a:solidFill>
            <a:prstDash val="solid"/>
            <a:round/>
            <a:headEnd type="none" w="sm" len="sm"/>
            <a:tailEnd type="none" w="sm" len="sm"/>
          </a:ln>
        </p:spPr>
      </p:pic>
      <p:pic>
        <p:nvPicPr>
          <p:cNvPr id="157" name="Google Shape;157;p17"/>
          <p:cNvPicPr preferRelativeResize="0"/>
          <p:nvPr/>
        </p:nvPicPr>
        <p:blipFill>
          <a:blip r:embed="rId4">
            <a:alphaModFix/>
          </a:blip>
          <a:stretch>
            <a:fillRect/>
          </a:stretch>
        </p:blipFill>
        <p:spPr>
          <a:xfrm>
            <a:off x="6154553" y="1354079"/>
            <a:ext cx="1360400" cy="1369875"/>
          </a:xfrm>
          <a:prstGeom prst="rect">
            <a:avLst/>
          </a:prstGeom>
          <a:noFill/>
          <a:ln w="9525" cap="flat" cmpd="sng">
            <a:solidFill>
              <a:srgbClr val="B7B7B7"/>
            </a:solidFill>
            <a:prstDash val="solid"/>
            <a:round/>
            <a:headEnd type="none" w="sm" len="sm"/>
            <a:tailEnd type="none" w="sm" len="sm"/>
          </a:ln>
        </p:spPr>
      </p:pic>
      <p:sp>
        <p:nvSpPr>
          <p:cNvPr id="158" name="Google Shape;158;p17"/>
          <p:cNvSpPr/>
          <p:nvPr/>
        </p:nvSpPr>
        <p:spPr>
          <a:xfrm>
            <a:off x="66400" y="2587800"/>
            <a:ext cx="1568400" cy="7296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700" b="1">
                <a:solidFill>
                  <a:srgbClr val="666666"/>
                </a:solidFill>
                <a:latin typeface="Montserrat"/>
                <a:ea typeface="Montserrat"/>
                <a:cs typeface="Montserrat"/>
                <a:sym typeface="Montserrat"/>
              </a:rPr>
              <a:t>DEEZER</a:t>
            </a:r>
            <a:br>
              <a:rPr lang="en-GB" sz="700" b="1">
                <a:solidFill>
                  <a:srgbClr val="666666"/>
                </a:solidFill>
                <a:latin typeface="Montserrat"/>
                <a:ea typeface="Montserrat"/>
                <a:cs typeface="Montserrat"/>
                <a:sym typeface="Montserrat"/>
              </a:rPr>
            </a:br>
            <a:r>
              <a:rPr lang="en-GB" sz="700">
                <a:solidFill>
                  <a:srgbClr val="666666"/>
                </a:solidFill>
                <a:latin typeface="Montserrat"/>
                <a:ea typeface="Montserrat"/>
                <a:cs typeface="Montserrat"/>
                <a:sym typeface="Montserrat"/>
              </a:rPr>
              <a:t>Ative agora deu benefício Deezer Premium sem custo adicional. Cadastre-se pelo link: </a:t>
            </a:r>
            <a:r>
              <a:rPr lang="en-GB" sz="700" b="1">
                <a:solidFill>
                  <a:srgbClr val="666666"/>
                </a:solidFill>
                <a:latin typeface="Montserrat"/>
                <a:ea typeface="Montserrat"/>
                <a:cs typeface="Montserrat"/>
                <a:sym typeface="Montserrat"/>
              </a:rPr>
              <a:t>dzr.fm/xxx/XBRF56</a:t>
            </a:r>
            <a:endParaRPr sz="700" b="1">
              <a:solidFill>
                <a:srgbClr val="666666"/>
              </a:solidFill>
              <a:latin typeface="Montserrat"/>
              <a:ea typeface="Montserrat"/>
              <a:cs typeface="Montserrat"/>
              <a:sym typeface="Montserrat"/>
            </a:endParaRPr>
          </a:p>
        </p:txBody>
      </p:sp>
      <p:sp>
        <p:nvSpPr>
          <p:cNvPr id="159" name="Google Shape;159;p17"/>
          <p:cNvSpPr txBox="1"/>
          <p:nvPr/>
        </p:nvSpPr>
        <p:spPr>
          <a:xfrm>
            <a:off x="88750" y="3364150"/>
            <a:ext cx="1523700" cy="3963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Deezer envia um SMS com o link de ativação para o novo cliente</a:t>
            </a:r>
            <a:endParaRPr sz="700">
              <a:latin typeface="Montserrat"/>
              <a:ea typeface="Montserrat"/>
              <a:cs typeface="Montserrat"/>
              <a:sym typeface="Montserrat"/>
            </a:endParaRPr>
          </a:p>
        </p:txBody>
      </p:sp>
      <p:pic>
        <p:nvPicPr>
          <p:cNvPr id="160" name="Google Shape;160;p17"/>
          <p:cNvPicPr preferRelativeResize="0"/>
          <p:nvPr/>
        </p:nvPicPr>
        <p:blipFill>
          <a:blip r:embed="rId5">
            <a:alphaModFix/>
          </a:blip>
          <a:stretch>
            <a:fillRect/>
          </a:stretch>
        </p:blipFill>
        <p:spPr>
          <a:xfrm>
            <a:off x="4562437" y="2782600"/>
            <a:ext cx="1029412" cy="1827426"/>
          </a:xfrm>
          <a:prstGeom prst="rect">
            <a:avLst/>
          </a:prstGeom>
          <a:noFill/>
          <a:ln w="9525" cap="flat" cmpd="sng">
            <a:solidFill>
              <a:srgbClr val="F3F3F3"/>
            </a:solidFill>
            <a:prstDash val="solid"/>
            <a:round/>
            <a:headEnd type="none" w="sm" len="sm"/>
            <a:tailEnd type="none" w="sm" len="sm"/>
          </a:ln>
        </p:spPr>
      </p:pic>
      <p:pic>
        <p:nvPicPr>
          <p:cNvPr id="161" name="Google Shape;161;p17"/>
          <p:cNvPicPr preferRelativeResize="0"/>
          <p:nvPr/>
        </p:nvPicPr>
        <p:blipFill>
          <a:blip r:embed="rId6">
            <a:alphaModFix/>
          </a:blip>
          <a:stretch>
            <a:fillRect/>
          </a:stretch>
        </p:blipFill>
        <p:spPr>
          <a:xfrm>
            <a:off x="4570388" y="916300"/>
            <a:ext cx="1029425" cy="1820011"/>
          </a:xfrm>
          <a:prstGeom prst="rect">
            <a:avLst/>
          </a:prstGeom>
          <a:noFill/>
          <a:ln w="9525" cap="flat" cmpd="sng">
            <a:solidFill>
              <a:srgbClr val="F3F3F3"/>
            </a:solidFill>
            <a:prstDash val="solid"/>
            <a:round/>
            <a:headEnd type="none" w="sm" len="sm"/>
            <a:tailEnd type="none" w="sm" len="sm"/>
          </a:ln>
        </p:spPr>
      </p:pic>
      <p:cxnSp>
        <p:nvCxnSpPr>
          <p:cNvPr id="162" name="Google Shape;162;p17"/>
          <p:cNvCxnSpPr/>
          <p:nvPr/>
        </p:nvCxnSpPr>
        <p:spPr>
          <a:xfrm>
            <a:off x="1634800" y="2952600"/>
            <a:ext cx="387300" cy="0"/>
          </a:xfrm>
          <a:prstGeom prst="straightConnector1">
            <a:avLst/>
          </a:prstGeom>
          <a:noFill/>
          <a:ln w="9525" cap="flat" cmpd="sng">
            <a:solidFill>
              <a:srgbClr val="666666"/>
            </a:solidFill>
            <a:prstDash val="solid"/>
            <a:round/>
            <a:headEnd type="none" w="med" len="med"/>
            <a:tailEnd type="triangle" w="med" len="med"/>
          </a:ln>
        </p:spPr>
      </p:cxnSp>
      <p:cxnSp>
        <p:nvCxnSpPr>
          <p:cNvPr id="163" name="Google Shape;163;p17"/>
          <p:cNvCxnSpPr/>
          <p:nvPr/>
        </p:nvCxnSpPr>
        <p:spPr>
          <a:xfrm>
            <a:off x="3335525" y="3431575"/>
            <a:ext cx="1114200" cy="0"/>
          </a:xfrm>
          <a:prstGeom prst="straightConnector1">
            <a:avLst/>
          </a:prstGeom>
          <a:noFill/>
          <a:ln w="9525" cap="flat" cmpd="sng">
            <a:solidFill>
              <a:srgbClr val="666666"/>
            </a:solidFill>
            <a:prstDash val="solid"/>
            <a:round/>
            <a:headEnd type="none" w="med" len="med"/>
            <a:tailEnd type="triangle" w="med" len="med"/>
          </a:ln>
        </p:spPr>
      </p:cxnSp>
      <p:cxnSp>
        <p:nvCxnSpPr>
          <p:cNvPr id="164" name="Google Shape;164;p17"/>
          <p:cNvCxnSpPr/>
          <p:nvPr/>
        </p:nvCxnSpPr>
        <p:spPr>
          <a:xfrm rot="10800000" flipH="1">
            <a:off x="3342900" y="2043975"/>
            <a:ext cx="1084800" cy="1018500"/>
          </a:xfrm>
          <a:prstGeom prst="bentConnector3">
            <a:avLst>
              <a:gd name="adj1" fmla="val 59677"/>
            </a:avLst>
          </a:prstGeom>
          <a:noFill/>
          <a:ln w="9525" cap="flat" cmpd="sng">
            <a:solidFill>
              <a:srgbClr val="666666"/>
            </a:solidFill>
            <a:prstDash val="solid"/>
            <a:round/>
            <a:headEnd type="none" w="med" len="med"/>
            <a:tailEnd type="triangle" w="med" len="med"/>
          </a:ln>
        </p:spPr>
      </p:cxnSp>
      <p:cxnSp>
        <p:nvCxnSpPr>
          <p:cNvPr id="165" name="Google Shape;165;p17"/>
          <p:cNvCxnSpPr/>
          <p:nvPr/>
        </p:nvCxnSpPr>
        <p:spPr>
          <a:xfrm>
            <a:off x="5756000" y="3707075"/>
            <a:ext cx="2051400" cy="0"/>
          </a:xfrm>
          <a:prstGeom prst="straightConnector1">
            <a:avLst/>
          </a:prstGeom>
          <a:noFill/>
          <a:ln w="9525" cap="flat" cmpd="sng">
            <a:solidFill>
              <a:srgbClr val="303030"/>
            </a:solidFill>
            <a:prstDash val="dash"/>
            <a:round/>
            <a:headEnd type="none" w="med" len="med"/>
            <a:tailEnd type="triangle" w="med" len="med"/>
          </a:ln>
        </p:spPr>
      </p:cxnSp>
      <p:cxnSp>
        <p:nvCxnSpPr>
          <p:cNvPr id="166" name="Google Shape;166;p17"/>
          <p:cNvCxnSpPr/>
          <p:nvPr/>
        </p:nvCxnSpPr>
        <p:spPr>
          <a:xfrm>
            <a:off x="5756000" y="2233425"/>
            <a:ext cx="383700" cy="0"/>
          </a:xfrm>
          <a:prstGeom prst="straightConnector1">
            <a:avLst/>
          </a:prstGeom>
          <a:noFill/>
          <a:ln w="9525" cap="flat" cmpd="sng">
            <a:solidFill>
              <a:srgbClr val="303030"/>
            </a:solidFill>
            <a:prstDash val="dash"/>
            <a:round/>
            <a:headEnd type="none" w="med" len="med"/>
            <a:tailEnd type="triangle" w="med" len="med"/>
          </a:ln>
        </p:spPr>
      </p:cxnSp>
      <p:cxnSp>
        <p:nvCxnSpPr>
          <p:cNvPr id="167" name="Google Shape;167;p17"/>
          <p:cNvCxnSpPr/>
          <p:nvPr/>
        </p:nvCxnSpPr>
        <p:spPr>
          <a:xfrm>
            <a:off x="6834753" y="2723954"/>
            <a:ext cx="995100" cy="630600"/>
          </a:xfrm>
          <a:prstGeom prst="bentConnector3">
            <a:avLst>
              <a:gd name="adj1" fmla="val 50000"/>
            </a:avLst>
          </a:prstGeom>
          <a:noFill/>
          <a:ln w="9525" cap="flat" cmpd="sng">
            <a:solidFill>
              <a:srgbClr val="303030"/>
            </a:solidFill>
            <a:prstDash val="dash"/>
            <a:round/>
            <a:headEnd type="none" w="med" len="med"/>
            <a:tailEnd type="triangle" w="med" len="med"/>
          </a:ln>
        </p:spPr>
      </p:cxnSp>
      <p:sp>
        <p:nvSpPr>
          <p:cNvPr id="168" name="Google Shape;168;p17"/>
          <p:cNvSpPr txBox="1"/>
          <p:nvPr/>
        </p:nvSpPr>
        <p:spPr>
          <a:xfrm>
            <a:off x="630750" y="896075"/>
            <a:ext cx="1647300" cy="3963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Cliente final do ISP contrata um plano de banda larga elegível com benefício Deezer Premium e ISP provisiona este cliente</a:t>
            </a:r>
            <a:endParaRPr sz="700">
              <a:latin typeface="Montserrat"/>
              <a:ea typeface="Montserrat"/>
              <a:cs typeface="Montserrat"/>
              <a:sym typeface="Montserrat"/>
            </a:endParaRPr>
          </a:p>
        </p:txBody>
      </p:sp>
      <p:cxnSp>
        <p:nvCxnSpPr>
          <p:cNvPr id="169" name="Google Shape;169;p17"/>
          <p:cNvCxnSpPr>
            <a:endCxn id="158" idx="0"/>
          </p:cNvCxnSpPr>
          <p:nvPr/>
        </p:nvCxnSpPr>
        <p:spPr>
          <a:xfrm rot="-5400000" flipH="1">
            <a:off x="-27800" y="1709400"/>
            <a:ext cx="1358700" cy="398100"/>
          </a:xfrm>
          <a:prstGeom prst="bentConnector3">
            <a:avLst>
              <a:gd name="adj1" fmla="val 50000"/>
            </a:avLst>
          </a:prstGeom>
          <a:noFill/>
          <a:ln w="9525" cap="flat" cmpd="sng">
            <a:solidFill>
              <a:srgbClr val="303030"/>
            </a:solidFill>
            <a:prstDash val="solid"/>
            <a:round/>
            <a:headEnd type="none" w="med" len="med"/>
            <a:tailEnd type="triangle" w="med" len="med"/>
          </a:ln>
        </p:spPr>
      </p:cxnSp>
      <p:sp>
        <p:nvSpPr>
          <p:cNvPr id="170" name="Google Shape;170;p17"/>
          <p:cNvSpPr txBox="1"/>
          <p:nvPr/>
        </p:nvSpPr>
        <p:spPr>
          <a:xfrm>
            <a:off x="7876575" y="4187000"/>
            <a:ext cx="1084800" cy="356700"/>
          </a:xfrm>
          <a:prstGeom prst="rect">
            <a:avLst/>
          </a:prstGeom>
          <a:noFill/>
          <a:ln>
            <a:noFill/>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GB" sz="700" b="1">
                <a:solidFill>
                  <a:srgbClr val="2D96C8"/>
                </a:solidFill>
                <a:latin typeface="Montserrat"/>
                <a:ea typeface="Montserrat"/>
                <a:cs typeface="Montserrat"/>
                <a:sym typeface="Montserrat"/>
              </a:rPr>
              <a:t>Cliente estará logado e pronto para usar o benefício!</a:t>
            </a:r>
            <a:endParaRPr sz="700" b="1" i="1">
              <a:solidFill>
                <a:srgbClr val="2D96C8"/>
              </a:solidFill>
              <a:latin typeface="Montserrat"/>
              <a:ea typeface="Montserrat"/>
              <a:cs typeface="Montserrat"/>
              <a:sym typeface="Montserrat"/>
            </a:endParaRPr>
          </a:p>
        </p:txBody>
      </p:sp>
      <p:pic>
        <p:nvPicPr>
          <p:cNvPr id="171" name="Google Shape;171;p17"/>
          <p:cNvPicPr preferRelativeResize="0"/>
          <p:nvPr/>
        </p:nvPicPr>
        <p:blipFill>
          <a:blip r:embed="rId7">
            <a:alphaModFix/>
          </a:blip>
          <a:stretch>
            <a:fillRect/>
          </a:stretch>
        </p:blipFill>
        <p:spPr>
          <a:xfrm>
            <a:off x="193850" y="837052"/>
            <a:ext cx="506950" cy="510450"/>
          </a:xfrm>
          <a:prstGeom prst="rect">
            <a:avLst/>
          </a:prstGeom>
          <a:noFill/>
          <a:ln>
            <a:noFill/>
          </a:ln>
        </p:spPr>
      </p:pic>
      <p:grpSp>
        <p:nvGrpSpPr>
          <p:cNvPr id="172" name="Google Shape;172;p17"/>
          <p:cNvGrpSpPr/>
          <p:nvPr/>
        </p:nvGrpSpPr>
        <p:grpSpPr>
          <a:xfrm>
            <a:off x="2036025" y="2043963"/>
            <a:ext cx="1631700" cy="1408850"/>
            <a:chOff x="2036025" y="2043963"/>
            <a:chExt cx="1631700" cy="1408850"/>
          </a:xfrm>
        </p:grpSpPr>
        <p:pic>
          <p:nvPicPr>
            <p:cNvPr id="173" name="Google Shape;173;p17"/>
            <p:cNvPicPr preferRelativeResize="0"/>
            <p:nvPr/>
          </p:nvPicPr>
          <p:blipFill rotWithShape="1">
            <a:blip r:embed="rId8">
              <a:alphaModFix/>
            </a:blip>
            <a:srcRect t="21325" b="23022"/>
            <a:stretch/>
          </p:blipFill>
          <p:spPr>
            <a:xfrm>
              <a:off x="2036025" y="2043963"/>
              <a:ext cx="1631700" cy="1408850"/>
            </a:xfrm>
            <a:prstGeom prst="rect">
              <a:avLst/>
            </a:prstGeom>
            <a:noFill/>
            <a:ln w="9525" cap="flat" cmpd="sng">
              <a:solidFill>
                <a:srgbClr val="999999"/>
              </a:solidFill>
              <a:prstDash val="solid"/>
              <a:round/>
              <a:headEnd type="none" w="sm" len="sm"/>
              <a:tailEnd type="none" w="sm" len="sm"/>
            </a:ln>
          </p:spPr>
        </p:pic>
        <p:sp>
          <p:nvSpPr>
            <p:cNvPr id="174" name="Google Shape;174;p17"/>
            <p:cNvSpPr/>
            <p:nvPr/>
          </p:nvSpPr>
          <p:spPr>
            <a:xfrm>
              <a:off x="2496125" y="2074425"/>
              <a:ext cx="995100" cy="159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311700" y="151275"/>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FAQ - ATIVAÇÃO</a:t>
            </a:r>
            <a:endParaRPr sz="3500"/>
          </a:p>
        </p:txBody>
      </p:sp>
      <p:sp>
        <p:nvSpPr>
          <p:cNvPr id="180" name="Google Shape;180;p18"/>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6</a:t>
            </a:fld>
            <a:endParaRPr/>
          </a:p>
        </p:txBody>
      </p:sp>
      <p:sp>
        <p:nvSpPr>
          <p:cNvPr id="181" name="Google Shape;181;p18"/>
          <p:cNvSpPr/>
          <p:nvPr/>
        </p:nvSpPr>
        <p:spPr>
          <a:xfrm>
            <a:off x="2598900" y="1135075"/>
            <a:ext cx="6290400" cy="3766200"/>
          </a:xfrm>
          <a:prstGeom prst="rect">
            <a:avLst/>
          </a:prstGeom>
          <a:noFill/>
          <a:ln>
            <a:noFill/>
          </a:ln>
        </p:spPr>
        <p:txBody>
          <a:bodyPr spcFirstLastPara="1" wrap="square" lIns="30475" tIns="15225" rIns="30475" bIns="152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900" b="1">
                <a:latin typeface="Montserrat"/>
                <a:ea typeface="Montserrat"/>
                <a:cs typeface="Montserrat"/>
                <a:sym typeface="Montserrat"/>
              </a:rPr>
              <a:t>POSSO USAR O BENEFÍCIO DEEZER LOGO APÓS ADQUIRIR O PLANO DE BANDA LARGA? </a:t>
            </a:r>
            <a:endParaRPr sz="9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É necessário aguardar que o ISP faça o provisionamento do cliente final. Logo após, o cliente final receberá um SMS com o link de ativação, quando puder ativar o benefício.</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 </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latin typeface="Montserrat"/>
                <a:ea typeface="Montserrat"/>
                <a:cs typeface="Montserrat"/>
                <a:sym typeface="Montserrat"/>
              </a:rPr>
              <a:t>CLIENTE PRECISA REPETIR O PROCESSO DE ATIVAÇÃO TODO MÊS?</a:t>
            </a:r>
            <a:endParaRPr sz="9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Não, o processo de ativação é feito somente uma vez. </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Montserrat"/>
                <a:ea typeface="Montserrat"/>
                <a:cs typeface="Montserrat"/>
                <a:sym typeface="Montserrat"/>
              </a:rPr>
              <a:t>PARA ATIVAR O BENEFÍCIO DEEZER, O CLIENTE PODE BAIXAR O APP DIRETAMENTE PARA ATIVAR A CONTA?</a:t>
            </a:r>
            <a:endParaRPr sz="9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Não há problema em ter baixado o aplicativo anteriormente, mas para ativação do benefício, mas neste momento é necessário clicar no link de ativação enviado no SMS.</a:t>
            </a:r>
            <a:endParaRPr sz="900" b="1">
              <a:latin typeface="Montserrat"/>
              <a:ea typeface="Montserrat"/>
              <a:cs typeface="Montserrat"/>
              <a:sym typeface="Montserrat"/>
            </a:endParaRPr>
          </a:p>
        </p:txBody>
      </p:sp>
      <p:grpSp>
        <p:nvGrpSpPr>
          <p:cNvPr id="182" name="Google Shape;182;p18"/>
          <p:cNvGrpSpPr/>
          <p:nvPr/>
        </p:nvGrpSpPr>
        <p:grpSpPr>
          <a:xfrm>
            <a:off x="152397" y="1558532"/>
            <a:ext cx="2257451" cy="1915341"/>
            <a:chOff x="152400" y="1558575"/>
            <a:chExt cx="2604050" cy="2142200"/>
          </a:xfrm>
        </p:grpSpPr>
        <p:pic>
          <p:nvPicPr>
            <p:cNvPr id="183" name="Google Shape;183;p18"/>
            <p:cNvPicPr preferRelativeResize="0"/>
            <p:nvPr/>
          </p:nvPicPr>
          <p:blipFill>
            <a:blip r:embed="rId3">
              <a:alphaModFix/>
            </a:blip>
            <a:stretch>
              <a:fillRect/>
            </a:stretch>
          </p:blipFill>
          <p:spPr>
            <a:xfrm>
              <a:off x="152400" y="1558575"/>
              <a:ext cx="2604050" cy="2142200"/>
            </a:xfrm>
            <a:prstGeom prst="rect">
              <a:avLst/>
            </a:prstGeom>
            <a:noFill/>
            <a:ln>
              <a:noFill/>
            </a:ln>
          </p:spPr>
        </p:pic>
        <p:pic>
          <p:nvPicPr>
            <p:cNvPr id="184" name="Google Shape;184;p18"/>
            <p:cNvPicPr preferRelativeResize="0"/>
            <p:nvPr/>
          </p:nvPicPr>
          <p:blipFill rotWithShape="1">
            <a:blip r:embed="rId4">
              <a:alphaModFix/>
            </a:blip>
            <a:srcRect t="5077" b="5372"/>
            <a:stretch/>
          </p:blipFill>
          <p:spPr>
            <a:xfrm>
              <a:off x="483000" y="1744786"/>
              <a:ext cx="836200" cy="176807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7</a:t>
            </a:fld>
            <a:endParaRPr/>
          </a:p>
        </p:txBody>
      </p:sp>
      <p:grpSp>
        <p:nvGrpSpPr>
          <p:cNvPr id="190" name="Google Shape;190;p19"/>
          <p:cNvGrpSpPr/>
          <p:nvPr/>
        </p:nvGrpSpPr>
        <p:grpSpPr>
          <a:xfrm>
            <a:off x="328296" y="1244170"/>
            <a:ext cx="1452879" cy="2752258"/>
            <a:chOff x="633086" y="1244213"/>
            <a:chExt cx="1826601" cy="3316372"/>
          </a:xfrm>
        </p:grpSpPr>
        <p:pic>
          <p:nvPicPr>
            <p:cNvPr id="191" name="Google Shape;191;p19" descr="Flow_screen-01_BR.png"/>
            <p:cNvPicPr preferRelativeResize="0"/>
            <p:nvPr/>
          </p:nvPicPr>
          <p:blipFill rotWithShape="1">
            <a:blip r:embed="rId3">
              <a:alphaModFix/>
            </a:blip>
            <a:srcRect/>
            <a:stretch/>
          </p:blipFill>
          <p:spPr>
            <a:xfrm>
              <a:off x="633086" y="1244213"/>
              <a:ext cx="1826601" cy="3316372"/>
            </a:xfrm>
            <a:prstGeom prst="rect">
              <a:avLst/>
            </a:prstGeom>
            <a:noFill/>
            <a:ln>
              <a:noFill/>
            </a:ln>
          </p:spPr>
        </p:pic>
        <p:pic>
          <p:nvPicPr>
            <p:cNvPr id="192" name="Google Shape;192;p19"/>
            <p:cNvPicPr preferRelativeResize="0"/>
            <p:nvPr/>
          </p:nvPicPr>
          <p:blipFill rotWithShape="1">
            <a:blip r:embed="rId4">
              <a:alphaModFix/>
            </a:blip>
            <a:srcRect t="5064" b="5919"/>
            <a:stretch/>
          </p:blipFill>
          <p:spPr>
            <a:xfrm>
              <a:off x="814888" y="1448800"/>
              <a:ext cx="1463001" cy="2750701"/>
            </a:xfrm>
            <a:prstGeom prst="rect">
              <a:avLst/>
            </a:prstGeom>
            <a:noFill/>
            <a:ln>
              <a:noFill/>
            </a:ln>
          </p:spPr>
        </p:pic>
      </p:grpSp>
      <p:sp>
        <p:nvSpPr>
          <p:cNvPr id="193" name="Google Shape;193;p19"/>
          <p:cNvSpPr txBox="1">
            <a:spLocks noGrp="1"/>
          </p:cNvSpPr>
          <p:nvPr>
            <p:ph type="title"/>
          </p:nvPr>
        </p:nvSpPr>
        <p:spPr>
          <a:xfrm>
            <a:off x="311700" y="151275"/>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FAQ - PRODUTO</a:t>
            </a:r>
            <a:endParaRPr sz="3500"/>
          </a:p>
        </p:txBody>
      </p:sp>
      <p:sp>
        <p:nvSpPr>
          <p:cNvPr id="194" name="Google Shape;194;p19"/>
          <p:cNvSpPr/>
          <p:nvPr/>
        </p:nvSpPr>
        <p:spPr>
          <a:xfrm>
            <a:off x="1917150" y="953725"/>
            <a:ext cx="7033500" cy="3766200"/>
          </a:xfrm>
          <a:prstGeom prst="rect">
            <a:avLst/>
          </a:prstGeom>
          <a:noFill/>
          <a:ln>
            <a:noFill/>
          </a:ln>
        </p:spPr>
        <p:txBody>
          <a:bodyPr spcFirstLastPara="1" wrap="square" lIns="30475" tIns="15225" rIns="30475" bIns="152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900" b="1">
                <a:latin typeface="Montserrat"/>
                <a:ea typeface="Montserrat"/>
                <a:cs typeface="Montserrat"/>
                <a:sym typeface="Montserrat"/>
              </a:rPr>
              <a:t>A DEEZER POSSUI O MESMO ACERVO DE MÚSICAS DA CONCORRÊNCIA?</a:t>
            </a:r>
            <a:endParaRPr sz="9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Além de ter o mesmo acervo da concorrência, e alguns acordos de conteúdo local exclusivo, a Deezer possui ainda álbuns gravados nos seus estúdios em São Paulo, Estados Unidos e em outros países, por isso, nosso acervo é maior.</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 </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latin typeface="Montserrat"/>
                <a:ea typeface="Montserrat"/>
                <a:cs typeface="Montserrat"/>
                <a:sym typeface="Montserrat"/>
              </a:rPr>
              <a:t>QUAIS OS DIFERENCIAIS DA DEEZER?</a:t>
            </a:r>
            <a:endParaRPr sz="9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Além de possuir as principais funcionalidades da concorrência, na Deezer você terá o Flow (que é uma playlist automática e personalizada), milhares de playlists criadas pelos nosso editores locais e internacionais, letras das músicas para cantar junto, o SongCatcher, pelo qual você pode identificar a música que está tocando no ambiente e favoritar na hora, e muito mais… </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latin typeface="Montserrat"/>
                <a:ea typeface="Montserrat"/>
                <a:cs typeface="Montserrat"/>
                <a:sym typeface="Montserrat"/>
              </a:rPr>
              <a:t>EU CONSIGO MIGRAR AS PLAYLISTS QUE EU CRIEI EM UM SERVIÇO CONCORRENTE PARA A DEEZER?</a:t>
            </a:r>
            <a:endParaRPr sz="900" b="1">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latin typeface="Montserrat"/>
                <a:ea typeface="Montserrat"/>
                <a:cs typeface="Montserrat"/>
                <a:sym typeface="Montserrat"/>
              </a:rPr>
              <a:t>Sim, é possível utilizando o site minhasplaylists.com.br</a:t>
            </a: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9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Montserrat"/>
                <a:ea typeface="Montserrat"/>
                <a:cs typeface="Montserrat"/>
                <a:sym typeface="Montserrat"/>
              </a:rPr>
              <a:t>É POSSÍVEL UTILIZAR O APP DEEZER EM VÁRIOS DISPOSITIVOS?</a:t>
            </a:r>
            <a:endParaRPr sz="9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É possível instalar o app em vários dispositivos, mas só é permitido utilizar um por vez.</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Montserrat"/>
                <a:ea typeface="Montserrat"/>
                <a:cs typeface="Montserrat"/>
                <a:sym typeface="Montserrat"/>
              </a:rPr>
              <a:t>SÓ CONSIGO UTILIZAR A DEEZER NO MEU CELULAR?</a:t>
            </a:r>
            <a:endParaRPr sz="9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Sim. Para ativar a conta a primeira vez,  o celular é necessário, mas você pode depois utilizar o app em tablets, computadores (com app ou pelo seu navegador), Smart Tv's, consoles e outros dispositivos.</a:t>
            </a: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b="1">
                <a:solidFill>
                  <a:schemeClr val="dk1"/>
                </a:solidFill>
                <a:latin typeface="Montserrat"/>
                <a:ea typeface="Montserrat"/>
                <a:cs typeface="Montserrat"/>
                <a:sym typeface="Montserrat"/>
              </a:rPr>
              <a:t>O QUE SIGNIFICA OUVIR "OFF-LINE"?</a:t>
            </a:r>
            <a:endParaRPr sz="9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Montserrat"/>
                <a:ea typeface="Montserrat"/>
                <a:cs typeface="Montserrat"/>
                <a:sym typeface="Montserrat"/>
              </a:rPr>
              <a:t>Significa que é possível baixar álbuns e podcasts no seu celular (ou outro dispositivo), para ouvir em momentos em que não há internet disponível, seja para viajar, ou para não usar sua franquia de dados de internet, por exemplo.</a:t>
            </a:r>
            <a:endParaRPr sz="9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385775" y="3215350"/>
            <a:ext cx="8520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Principais Funções</a:t>
            </a:r>
            <a:endParaRPr/>
          </a:p>
        </p:txBody>
      </p:sp>
      <p:pic>
        <p:nvPicPr>
          <p:cNvPr id="200" name="Google Shape;200;p20"/>
          <p:cNvPicPr preferRelativeResize="0"/>
          <p:nvPr/>
        </p:nvPicPr>
        <p:blipFill rotWithShape="1">
          <a:blip r:embed="rId3">
            <a:alphaModFix/>
          </a:blip>
          <a:srcRect t="18563" b="39245"/>
          <a:stretch/>
        </p:blipFill>
        <p:spPr>
          <a:xfrm>
            <a:off x="0" y="0"/>
            <a:ext cx="9143994" cy="25719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311700" y="133200"/>
            <a:ext cx="85206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500"/>
              <a:t>FLOW</a:t>
            </a:r>
            <a:endParaRPr sz="3500"/>
          </a:p>
          <a:p>
            <a:pPr marL="0" lvl="0" indent="0" algn="ctr" rtl="0">
              <a:spcBef>
                <a:spcPts val="0"/>
              </a:spcBef>
              <a:spcAft>
                <a:spcPts val="0"/>
              </a:spcAft>
              <a:buNone/>
            </a:pPr>
            <a:r>
              <a:rPr lang="en-GB" sz="2400"/>
              <a:t>Recomendações personalizadas</a:t>
            </a:r>
            <a:endParaRPr sz="2400"/>
          </a:p>
        </p:txBody>
      </p:sp>
      <p:sp>
        <p:nvSpPr>
          <p:cNvPr id="206" name="Google Shape;206;p21"/>
          <p:cNvSpPr txBox="1">
            <a:spLocks noGrp="1"/>
          </p:cNvSpPr>
          <p:nvPr>
            <p:ph type="sldNum" idx="12"/>
          </p:nvPr>
        </p:nvSpPr>
        <p:spPr>
          <a:xfrm>
            <a:off x="235508" y="47394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9</a:t>
            </a:fld>
            <a:endParaRPr/>
          </a:p>
        </p:txBody>
      </p:sp>
      <p:sp>
        <p:nvSpPr>
          <p:cNvPr id="207" name="Google Shape;207;p21"/>
          <p:cNvSpPr/>
          <p:nvPr/>
        </p:nvSpPr>
        <p:spPr>
          <a:xfrm>
            <a:off x="2832300" y="1634350"/>
            <a:ext cx="5847600" cy="2507400"/>
          </a:xfrm>
          <a:prstGeom prst="rect">
            <a:avLst/>
          </a:prstGeom>
          <a:noFill/>
          <a:ln>
            <a:noFill/>
          </a:ln>
        </p:spPr>
        <p:txBody>
          <a:bodyPr spcFirstLastPara="1" wrap="square" lIns="30475" tIns="15225" rIns="30475" bIns="15225" anchor="t" anchorCtr="0">
            <a:noAutofit/>
          </a:bodyPr>
          <a:lstStyle/>
          <a:p>
            <a:pPr marL="0" lvl="0" indent="0" algn="l" rtl="0">
              <a:spcBef>
                <a:spcPts val="0"/>
              </a:spcBef>
              <a:spcAft>
                <a:spcPts val="0"/>
              </a:spcAft>
              <a:buClr>
                <a:srgbClr val="2692B7"/>
              </a:buClr>
              <a:buSzPts val="1600"/>
              <a:buFont typeface="Arial"/>
              <a:buNone/>
            </a:pPr>
            <a:r>
              <a:rPr lang="en-GB" sz="1600" b="1">
                <a:latin typeface="Montserrat"/>
                <a:ea typeface="Montserrat"/>
                <a:cs typeface="Montserrat"/>
                <a:sym typeface="Montserrat"/>
              </a:rPr>
              <a:t>EM POUCAS PALAVRAS </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Sua trilha sonora personalizada - O melhor algoritmo de recomendação do mercado!</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rgbClr val="2692B7"/>
              </a:buClr>
              <a:buSzPts val="1600"/>
              <a:buFont typeface="Arial"/>
              <a:buNone/>
            </a:pPr>
            <a:r>
              <a:rPr lang="en-GB" sz="1600" b="1">
                <a:latin typeface="Montserrat"/>
                <a:ea typeface="Montserrat"/>
                <a:cs typeface="Montserrat"/>
                <a:sym typeface="Montserrat"/>
              </a:rPr>
              <a:t>RESUMO</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O Flow é a sua trilha sonora personalizada. São as suas músicas preferidas, misturadas com recomendações fresquinhas (e as músicas que você já esqueceu que adorava), como se fosse um rádio infinita criada para você.</a:t>
            </a:r>
            <a:endParaRPr sz="12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 </a:t>
            </a:r>
            <a:endParaRPr sz="500">
              <a:latin typeface="Montserrat"/>
              <a:ea typeface="Montserrat"/>
              <a:cs typeface="Montserrat"/>
              <a:sym typeface="Montserrat"/>
            </a:endParaRPr>
          </a:p>
          <a:p>
            <a:pPr marL="0" lvl="0" indent="0" algn="l" rtl="0">
              <a:spcBef>
                <a:spcPts val="0"/>
              </a:spcBef>
              <a:spcAft>
                <a:spcPts val="0"/>
              </a:spcAft>
              <a:buClr>
                <a:schemeClr val="dk1"/>
              </a:buClr>
              <a:buSzPts val="400"/>
              <a:buFont typeface="Arial"/>
              <a:buNone/>
            </a:pPr>
            <a:r>
              <a:rPr lang="en-GB" sz="1600" b="1">
                <a:latin typeface="Montserrat"/>
                <a:ea typeface="Montserrat"/>
                <a:cs typeface="Montserrat"/>
                <a:sym typeface="Montserrat"/>
              </a:rPr>
              <a:t>SAIBA MAIS</a:t>
            </a:r>
            <a:endParaRPr sz="500">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r>
              <a:rPr lang="en-GB" sz="1200">
                <a:latin typeface="Montserrat"/>
                <a:ea typeface="Montserrat"/>
                <a:cs typeface="Montserrat"/>
                <a:sym typeface="Montserrat"/>
              </a:rPr>
              <a:t>O Flow é a sua trilha sonora personalizada, suas músicas misturadas com novas recomendações em um único stream infinito. Baseado em um algoritmo exclusivo intuitivo e criado por pessoas que amam música, é o único lugar para ouvir suas músicas favoritas, alternadas com descobertas fresquinhas sob medida para você.</a:t>
            </a:r>
            <a:endParaRPr sz="1600" b="1">
              <a:latin typeface="Montserrat"/>
              <a:ea typeface="Montserrat"/>
              <a:cs typeface="Montserrat"/>
              <a:sym typeface="Montserrat"/>
            </a:endParaRPr>
          </a:p>
          <a:p>
            <a:pPr marL="0" lvl="0" indent="0" algn="l" rtl="0">
              <a:spcBef>
                <a:spcPts val="0"/>
              </a:spcBef>
              <a:spcAft>
                <a:spcPts val="0"/>
              </a:spcAft>
              <a:buClr>
                <a:schemeClr val="lt1"/>
              </a:buClr>
              <a:buSzPts val="1200"/>
              <a:buFont typeface="Arial"/>
              <a:buNone/>
            </a:pPr>
            <a:endParaRPr sz="1600" b="1">
              <a:latin typeface="Montserrat"/>
              <a:ea typeface="Montserrat"/>
              <a:cs typeface="Montserrat"/>
              <a:sym typeface="Montserrat"/>
            </a:endParaRPr>
          </a:p>
        </p:txBody>
      </p:sp>
      <p:pic>
        <p:nvPicPr>
          <p:cNvPr id="208" name="Google Shape;208;p21" descr="Offline_screen-02_BR.png"/>
          <p:cNvPicPr preferRelativeResize="0"/>
          <p:nvPr/>
        </p:nvPicPr>
        <p:blipFill rotWithShape="1">
          <a:blip r:embed="rId3">
            <a:alphaModFix/>
          </a:blip>
          <a:srcRect l="12553" r="12545"/>
          <a:stretch/>
        </p:blipFill>
        <p:spPr>
          <a:xfrm>
            <a:off x="713825" y="1198587"/>
            <a:ext cx="1805950" cy="3403525"/>
          </a:xfrm>
          <a:prstGeom prst="rect">
            <a:avLst/>
          </a:prstGeom>
          <a:noFill/>
          <a:ln>
            <a:noFill/>
          </a:ln>
        </p:spPr>
      </p:pic>
      <p:pic>
        <p:nvPicPr>
          <p:cNvPr id="209" name="Google Shape;209;p21"/>
          <p:cNvPicPr preferRelativeResize="0"/>
          <p:nvPr/>
        </p:nvPicPr>
        <p:blipFill rotWithShape="1">
          <a:blip r:embed="rId4">
            <a:alphaModFix/>
          </a:blip>
          <a:srcRect t="5362" b="5566"/>
          <a:stretch/>
        </p:blipFill>
        <p:spPr>
          <a:xfrm>
            <a:off x="890051" y="1481525"/>
            <a:ext cx="1446499" cy="27212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0000"/>
      </a:dk2>
      <a:lt2>
        <a:srgbClr val="FFFFFF"/>
      </a:lt2>
      <a:accent1>
        <a:srgbClr val="E12A5F"/>
      </a:accent1>
      <a:accent2>
        <a:srgbClr val="FEAA2D"/>
      </a:accent2>
      <a:accent3>
        <a:srgbClr val="963CAA"/>
      </a:accent3>
      <a:accent4>
        <a:srgbClr val="009BAA"/>
      </a:accent4>
      <a:accent5>
        <a:srgbClr val="F5693C"/>
      </a:accent5>
      <a:accent6>
        <a:srgbClr val="A5CD50"/>
      </a:accent6>
      <a:hlink>
        <a:srgbClr val="2D96C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268B6ABD1FBBD4FBE1DDE5088614602" ma:contentTypeVersion="" ma:contentTypeDescription="Crie um novo documento." ma:contentTypeScope="" ma:versionID="cdb05999851d13cf7f0c0caf770e5ccd">
  <xsd:schema xmlns:xsd="http://www.w3.org/2001/XMLSchema" xmlns:xs="http://www.w3.org/2001/XMLSchema" xmlns:p="http://schemas.microsoft.com/office/2006/metadata/properties" xmlns:ns2="e1dc15c5-e708-4982-878a-c82d548cf62d" xmlns:ns3="9406d3f3-81da-47fa-a66b-cfc8612185c7" targetNamespace="http://schemas.microsoft.com/office/2006/metadata/properties" ma:root="true" ma:fieldsID="029d4c84b7d2f621021e87de2818b85f" ns2:_="" ns3:_="">
    <xsd:import namespace="e1dc15c5-e708-4982-878a-c82d548cf62d"/>
    <xsd:import namespace="9406d3f3-81da-47fa-a66b-cfc8612185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c15c5-e708-4982-878a-c82d548cf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06d3f3-81da-47fa-a66b-cfc8612185c7"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1BFD40-81D3-4B7C-8CF7-06A2493C2963}"/>
</file>

<file path=customXml/itemProps2.xml><?xml version="1.0" encoding="utf-8"?>
<ds:datastoreItem xmlns:ds="http://schemas.openxmlformats.org/officeDocument/2006/customXml" ds:itemID="{8F3BF8A8-9C64-4513-A6D8-8675955C7C93}"/>
</file>

<file path=customXml/itemProps3.xml><?xml version="1.0" encoding="utf-8"?>
<ds:datastoreItem xmlns:ds="http://schemas.openxmlformats.org/officeDocument/2006/customXml" ds:itemID="{8D679ABE-D2D6-4E51-B631-F165595F70A6}"/>
</file>

<file path=docProps/app.xml><?xml version="1.0" encoding="utf-8"?>
<Properties xmlns="http://schemas.openxmlformats.org/officeDocument/2006/extended-properties" xmlns:vt="http://schemas.openxmlformats.org/officeDocument/2006/docPropsVTypes">
  <TotalTime>0</TotalTime>
  <Words>1403</Words>
  <Application>Microsoft Office PowerPoint</Application>
  <PresentationFormat>Apresentação na tela (16:9)</PresentationFormat>
  <Paragraphs>145</Paragraphs>
  <Slides>18</Slides>
  <Notes>18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Montserrat</vt:lpstr>
      <vt:lpstr>Arial</vt:lpstr>
      <vt:lpstr>Roboto Light</vt:lpstr>
      <vt:lpstr>Simple Light</vt:lpstr>
      <vt:lpstr>Deezer Premium  Treinamento para ISP's</vt:lpstr>
      <vt:lpstr>O que é a Deezer?</vt:lpstr>
      <vt:lpstr>O plano Deezer Premium</vt:lpstr>
      <vt:lpstr>O que é streaming?</vt:lpstr>
      <vt:lpstr>Passo a passo - ativação da conta Deezer</vt:lpstr>
      <vt:lpstr>FAQ - ATIVAÇÃO</vt:lpstr>
      <vt:lpstr>FAQ - PRODUTO</vt:lpstr>
      <vt:lpstr>Principais Funções</vt:lpstr>
      <vt:lpstr>FLOW Recomendações personalizadas</vt:lpstr>
      <vt:lpstr>FLOW</vt:lpstr>
      <vt:lpstr>LETRAS Cante junto e faça seu karaokê!</vt:lpstr>
      <vt:lpstr>LETRAS</vt:lpstr>
      <vt:lpstr>Favoritos Sua biblioteca na Deezer</vt:lpstr>
      <vt:lpstr>Favoritos</vt:lpstr>
      <vt:lpstr>Descubra a música Song Catcher</vt:lpstr>
      <vt:lpstr>Offline Baixe suas músicas</vt:lpstr>
      <vt:lpstr>Offline</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Deezer Premium  Treinamento para ISP's</dc:title>
  <cp:lastModifiedBy>Giovanna Malvezzi</cp:lastModifiedBy>
  <cp:revision>1</cp:revision>
  <dcterms:modified xsi:type="dcterms:W3CDTF">2021-06-18T17:15:18Z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0x0101004268B6ABD1FBBD4FBE1DDE5088614602</vt:lpwstr>
  </property>
</Properties>
</file>